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1" r:id="rId3"/>
    <p:sldId id="257" r:id="rId4"/>
    <p:sldId id="285" r:id="rId5"/>
    <p:sldId id="259" r:id="rId6"/>
    <p:sldId id="282" r:id="rId7"/>
    <p:sldId id="283" r:id="rId8"/>
    <p:sldId id="284" r:id="rId9"/>
    <p:sldId id="272" r:id="rId10"/>
    <p:sldId id="28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02F1E3-8996-42DD-AA94-9DD56074107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634FAC1-E56A-4151-A595-1DDE131FE2C1}">
      <dgm:prSet/>
      <dgm:spPr/>
      <dgm:t>
        <a:bodyPr/>
        <a:lstStyle/>
        <a:p>
          <a:r>
            <a:rPr lang="hr-HR" dirty="0"/>
            <a:t>Tko je menadžer?</a:t>
          </a:r>
          <a:endParaRPr lang="en-US" dirty="0"/>
        </a:p>
      </dgm:t>
    </dgm:pt>
    <dgm:pt modelId="{382920A6-0B7A-4393-98F6-90C5E56A59F9}" type="parTrans" cxnId="{DAF7D340-4F5A-4540-8E5E-9E7C5412C3B0}">
      <dgm:prSet/>
      <dgm:spPr/>
      <dgm:t>
        <a:bodyPr/>
        <a:lstStyle/>
        <a:p>
          <a:endParaRPr lang="en-US"/>
        </a:p>
      </dgm:t>
    </dgm:pt>
    <dgm:pt modelId="{96CCD8A2-9151-49FF-AB9F-39EFAC499A4F}" type="sibTrans" cxnId="{DAF7D340-4F5A-4540-8E5E-9E7C5412C3B0}">
      <dgm:prSet/>
      <dgm:spPr/>
      <dgm:t>
        <a:bodyPr/>
        <a:lstStyle/>
        <a:p>
          <a:endParaRPr lang="en-US"/>
        </a:p>
      </dgm:t>
    </dgm:pt>
    <dgm:pt modelId="{23E91A2C-BA15-4B21-9B62-90255B6746B0}">
      <dgm:prSet/>
      <dgm:spPr/>
      <dgm:t>
        <a:bodyPr/>
        <a:lstStyle/>
        <a:p>
          <a:r>
            <a:rPr lang="hr-HR" dirty="0"/>
            <a:t>Kakav bi trebao biti?</a:t>
          </a:r>
          <a:endParaRPr lang="en-US" dirty="0"/>
        </a:p>
      </dgm:t>
    </dgm:pt>
    <dgm:pt modelId="{6772C07E-2F39-4A8B-9C28-4B8908BCAD60}" type="parTrans" cxnId="{52CB357C-3EC4-47F5-840D-CD3337011DC7}">
      <dgm:prSet/>
      <dgm:spPr/>
      <dgm:t>
        <a:bodyPr/>
        <a:lstStyle/>
        <a:p>
          <a:endParaRPr lang="en-US"/>
        </a:p>
      </dgm:t>
    </dgm:pt>
    <dgm:pt modelId="{DB319313-EDB7-4B60-A3D5-172D1FDADBE5}" type="sibTrans" cxnId="{52CB357C-3EC4-47F5-840D-CD3337011DC7}">
      <dgm:prSet/>
      <dgm:spPr/>
      <dgm:t>
        <a:bodyPr/>
        <a:lstStyle/>
        <a:p>
          <a:endParaRPr lang="en-US"/>
        </a:p>
      </dgm:t>
    </dgm:pt>
    <dgm:pt modelId="{8216F43D-80D6-432F-8B06-F1231CFB2009}">
      <dgm:prSet/>
      <dgm:spPr/>
      <dgm:t>
        <a:bodyPr/>
        <a:lstStyle/>
        <a:p>
          <a:r>
            <a:rPr lang="hr-HR" dirty="0"/>
            <a:t>Koja je njegova uloga?</a:t>
          </a:r>
          <a:endParaRPr lang="en-US" dirty="0"/>
        </a:p>
      </dgm:t>
    </dgm:pt>
    <dgm:pt modelId="{625FDBFE-7B1C-4450-9621-3BE66ED64F7E}" type="parTrans" cxnId="{99F530B0-8311-4478-A630-A40822782D9C}">
      <dgm:prSet/>
      <dgm:spPr/>
      <dgm:t>
        <a:bodyPr/>
        <a:lstStyle/>
        <a:p>
          <a:endParaRPr lang="en-US"/>
        </a:p>
      </dgm:t>
    </dgm:pt>
    <dgm:pt modelId="{F81420CD-2152-43FB-8B79-D3776A227F53}" type="sibTrans" cxnId="{99F530B0-8311-4478-A630-A40822782D9C}">
      <dgm:prSet/>
      <dgm:spPr/>
      <dgm:t>
        <a:bodyPr/>
        <a:lstStyle/>
        <a:p>
          <a:endParaRPr lang="en-US"/>
        </a:p>
      </dgm:t>
    </dgm:pt>
    <dgm:pt modelId="{DA05B0AE-4413-4BC9-A42F-9CB84E521DCE}" type="pres">
      <dgm:prSet presAssocID="{6802F1E3-8996-42DD-AA94-9DD56074107F}" presName="diagram" presStyleCnt="0">
        <dgm:presLayoutVars>
          <dgm:dir/>
          <dgm:resizeHandles val="exact"/>
        </dgm:presLayoutVars>
      </dgm:prSet>
      <dgm:spPr/>
    </dgm:pt>
    <dgm:pt modelId="{8522D846-CEBD-4979-A8A6-0D4CBFB5852A}" type="pres">
      <dgm:prSet presAssocID="{C634FAC1-E56A-4151-A595-1DDE131FE2C1}" presName="node" presStyleLbl="node1" presStyleIdx="0" presStyleCnt="3">
        <dgm:presLayoutVars>
          <dgm:bulletEnabled val="1"/>
        </dgm:presLayoutVars>
      </dgm:prSet>
      <dgm:spPr/>
    </dgm:pt>
    <dgm:pt modelId="{428B2E51-5AFE-4090-86EB-6DD3479ED396}" type="pres">
      <dgm:prSet presAssocID="{96CCD8A2-9151-49FF-AB9F-39EFAC499A4F}" presName="sibTrans" presStyleCnt="0"/>
      <dgm:spPr/>
    </dgm:pt>
    <dgm:pt modelId="{BA62CF22-6DDB-4A29-AA39-60239B66AA63}" type="pres">
      <dgm:prSet presAssocID="{23E91A2C-BA15-4B21-9B62-90255B6746B0}" presName="node" presStyleLbl="node1" presStyleIdx="1" presStyleCnt="3">
        <dgm:presLayoutVars>
          <dgm:bulletEnabled val="1"/>
        </dgm:presLayoutVars>
      </dgm:prSet>
      <dgm:spPr/>
    </dgm:pt>
    <dgm:pt modelId="{A9F71401-00DF-4D0E-B08B-41AA8AD93D17}" type="pres">
      <dgm:prSet presAssocID="{DB319313-EDB7-4B60-A3D5-172D1FDADBE5}" presName="sibTrans" presStyleCnt="0"/>
      <dgm:spPr/>
    </dgm:pt>
    <dgm:pt modelId="{487EA92E-615D-4EC7-9016-F0B5A4BBC431}" type="pres">
      <dgm:prSet presAssocID="{8216F43D-80D6-432F-8B06-F1231CFB2009}" presName="node" presStyleLbl="node1" presStyleIdx="2" presStyleCnt="3">
        <dgm:presLayoutVars>
          <dgm:bulletEnabled val="1"/>
        </dgm:presLayoutVars>
      </dgm:prSet>
      <dgm:spPr/>
    </dgm:pt>
  </dgm:ptLst>
  <dgm:cxnLst>
    <dgm:cxn modelId="{ECF83309-C12D-49EB-9ED0-C474219B4F64}" type="presOf" srcId="{6802F1E3-8996-42DD-AA94-9DD56074107F}" destId="{DA05B0AE-4413-4BC9-A42F-9CB84E521DCE}" srcOrd="0" destOrd="0" presId="urn:microsoft.com/office/officeart/2005/8/layout/default"/>
    <dgm:cxn modelId="{DAF7D340-4F5A-4540-8E5E-9E7C5412C3B0}" srcId="{6802F1E3-8996-42DD-AA94-9DD56074107F}" destId="{C634FAC1-E56A-4151-A595-1DDE131FE2C1}" srcOrd="0" destOrd="0" parTransId="{382920A6-0B7A-4393-98F6-90C5E56A59F9}" sibTransId="{96CCD8A2-9151-49FF-AB9F-39EFAC499A4F}"/>
    <dgm:cxn modelId="{3DF74A68-203D-4DF9-92DC-C04B7C549133}" type="presOf" srcId="{C634FAC1-E56A-4151-A595-1DDE131FE2C1}" destId="{8522D846-CEBD-4979-A8A6-0D4CBFB5852A}" srcOrd="0" destOrd="0" presId="urn:microsoft.com/office/officeart/2005/8/layout/default"/>
    <dgm:cxn modelId="{E3A4C270-8B24-407D-8889-116970FD173A}" type="presOf" srcId="{8216F43D-80D6-432F-8B06-F1231CFB2009}" destId="{487EA92E-615D-4EC7-9016-F0B5A4BBC431}" srcOrd="0" destOrd="0" presId="urn:microsoft.com/office/officeart/2005/8/layout/default"/>
    <dgm:cxn modelId="{52CB357C-3EC4-47F5-840D-CD3337011DC7}" srcId="{6802F1E3-8996-42DD-AA94-9DD56074107F}" destId="{23E91A2C-BA15-4B21-9B62-90255B6746B0}" srcOrd="1" destOrd="0" parTransId="{6772C07E-2F39-4A8B-9C28-4B8908BCAD60}" sibTransId="{DB319313-EDB7-4B60-A3D5-172D1FDADBE5}"/>
    <dgm:cxn modelId="{777C9C8F-8FED-4F78-8685-A4A67E04F1F8}" type="presOf" srcId="{23E91A2C-BA15-4B21-9B62-90255B6746B0}" destId="{BA62CF22-6DDB-4A29-AA39-60239B66AA63}" srcOrd="0" destOrd="0" presId="urn:microsoft.com/office/officeart/2005/8/layout/default"/>
    <dgm:cxn modelId="{99F530B0-8311-4478-A630-A40822782D9C}" srcId="{6802F1E3-8996-42DD-AA94-9DD56074107F}" destId="{8216F43D-80D6-432F-8B06-F1231CFB2009}" srcOrd="2" destOrd="0" parTransId="{625FDBFE-7B1C-4450-9621-3BE66ED64F7E}" sibTransId="{F81420CD-2152-43FB-8B79-D3776A227F53}"/>
    <dgm:cxn modelId="{CE1627AA-2CB8-4C0C-9AFD-5CECCF4CADBB}" type="presParOf" srcId="{DA05B0AE-4413-4BC9-A42F-9CB84E521DCE}" destId="{8522D846-CEBD-4979-A8A6-0D4CBFB5852A}" srcOrd="0" destOrd="0" presId="urn:microsoft.com/office/officeart/2005/8/layout/default"/>
    <dgm:cxn modelId="{0359F17E-5F16-416E-BC1E-E4C25C0140A6}" type="presParOf" srcId="{DA05B0AE-4413-4BC9-A42F-9CB84E521DCE}" destId="{428B2E51-5AFE-4090-86EB-6DD3479ED396}" srcOrd="1" destOrd="0" presId="urn:microsoft.com/office/officeart/2005/8/layout/default"/>
    <dgm:cxn modelId="{9B550C07-FE81-462A-B6F0-216307F12C84}" type="presParOf" srcId="{DA05B0AE-4413-4BC9-A42F-9CB84E521DCE}" destId="{BA62CF22-6DDB-4A29-AA39-60239B66AA63}" srcOrd="2" destOrd="0" presId="urn:microsoft.com/office/officeart/2005/8/layout/default"/>
    <dgm:cxn modelId="{BA6298D4-FDC6-41DB-AED3-C0A592AF36AE}" type="presParOf" srcId="{DA05B0AE-4413-4BC9-A42F-9CB84E521DCE}" destId="{A9F71401-00DF-4D0E-B08B-41AA8AD93D17}" srcOrd="3" destOrd="0" presId="urn:microsoft.com/office/officeart/2005/8/layout/default"/>
    <dgm:cxn modelId="{D17020FD-744F-4B2C-A217-2C1B3AE05DB3}" type="presParOf" srcId="{DA05B0AE-4413-4BC9-A42F-9CB84E521DCE}" destId="{487EA92E-615D-4EC7-9016-F0B5A4BBC43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007F16-A36D-4958-B406-87C03AB451DD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11BF7084-4EDA-4B80-8035-C80B355765B8}">
      <dgm:prSet custT="1"/>
      <dgm:spPr/>
      <dgm:t>
        <a:bodyPr/>
        <a:lstStyle/>
        <a:p>
          <a:r>
            <a:rPr lang="hr-HR" sz="2800" b="0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Menadžeri </a:t>
          </a:r>
          <a:r>
            <a:rPr lang="hr-HR" sz="2800" kern="1200" dirty="0"/>
            <a:t>vode organizaciju prema postavljenim ciljevima i zajedničkim vrijednostima.</a:t>
          </a:r>
          <a:endParaRPr lang="en-US" sz="2800" kern="1200" dirty="0"/>
        </a:p>
      </dgm:t>
    </dgm:pt>
    <dgm:pt modelId="{D511366B-7A6B-4BA9-867E-31A17213EDD1}" type="parTrans" cxnId="{2CE0D208-B5F1-45CD-A16B-F6D4D3C71F90}">
      <dgm:prSet/>
      <dgm:spPr/>
      <dgm:t>
        <a:bodyPr/>
        <a:lstStyle/>
        <a:p>
          <a:endParaRPr lang="en-US"/>
        </a:p>
      </dgm:t>
    </dgm:pt>
    <dgm:pt modelId="{88458821-DDB1-4747-AB02-8B83571A9E9E}" type="sibTrans" cxnId="{2CE0D208-B5F1-45CD-A16B-F6D4D3C71F90}">
      <dgm:prSet/>
      <dgm:spPr/>
      <dgm:t>
        <a:bodyPr/>
        <a:lstStyle/>
        <a:p>
          <a:endParaRPr lang="en-US"/>
        </a:p>
      </dgm:t>
    </dgm:pt>
    <dgm:pt modelId="{900C0A13-9D2A-4050-A390-22D21841CBB6}">
      <dgm:prSet custT="1"/>
      <dgm:spPr/>
      <dgm:t>
        <a:bodyPr/>
        <a:lstStyle/>
        <a:p>
          <a:r>
            <a:rPr lang="vi-VN" sz="2800" b="0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Menadžement</a:t>
          </a:r>
          <a:r>
            <a:rPr lang="vi-VN" sz="2800" kern="1200" dirty="0"/>
            <a:t> </a:t>
          </a:r>
          <a:r>
            <a:rPr lang="hr-HR" sz="2800" kern="1200" dirty="0"/>
            <a:t>je proces u kojem se koordiniraju aktivnosti drugih ljudi pomoću kojih se ostvaruju zacrtani ciljevi organizacije uz efikasnu i efektivnu upotrebu svih raspoloživih resursa organizacije</a:t>
          </a:r>
          <a:r>
            <a:rPr lang="hr-HR" sz="2900" kern="1200" dirty="0"/>
            <a:t>.</a:t>
          </a:r>
          <a:endParaRPr lang="en-US" sz="2900" kern="1200" dirty="0"/>
        </a:p>
      </dgm:t>
    </dgm:pt>
    <dgm:pt modelId="{8C82E7A8-6FB5-439B-A8E8-0D4D6EE285B8}" type="parTrans" cxnId="{3EC9B4ED-D3F6-4683-A23D-825278E25D02}">
      <dgm:prSet/>
      <dgm:spPr/>
      <dgm:t>
        <a:bodyPr/>
        <a:lstStyle/>
        <a:p>
          <a:endParaRPr lang="en-US"/>
        </a:p>
      </dgm:t>
    </dgm:pt>
    <dgm:pt modelId="{85991588-0D99-47B8-93CB-8F84C2B1FDB1}" type="sibTrans" cxnId="{3EC9B4ED-D3F6-4683-A23D-825278E25D02}">
      <dgm:prSet/>
      <dgm:spPr/>
      <dgm:t>
        <a:bodyPr/>
        <a:lstStyle/>
        <a:p>
          <a:endParaRPr lang="en-US"/>
        </a:p>
      </dgm:t>
    </dgm:pt>
    <dgm:pt modelId="{6F8313FB-74C7-419B-A9A5-63FE4BD6FB56}" type="pres">
      <dgm:prSet presAssocID="{F0007F16-A36D-4958-B406-87C03AB451DD}" presName="vert0" presStyleCnt="0">
        <dgm:presLayoutVars>
          <dgm:dir/>
          <dgm:animOne val="branch"/>
          <dgm:animLvl val="lvl"/>
        </dgm:presLayoutVars>
      </dgm:prSet>
      <dgm:spPr/>
    </dgm:pt>
    <dgm:pt modelId="{5D15FF3F-A778-4066-A2F8-96E23E473664}" type="pres">
      <dgm:prSet presAssocID="{11BF7084-4EDA-4B80-8035-C80B355765B8}" presName="thickLine" presStyleLbl="alignNode1" presStyleIdx="0" presStyleCnt="2"/>
      <dgm:spPr/>
    </dgm:pt>
    <dgm:pt modelId="{F9D2A8EF-C834-45D1-9914-05CC1EC0CDC8}" type="pres">
      <dgm:prSet presAssocID="{11BF7084-4EDA-4B80-8035-C80B355765B8}" presName="horz1" presStyleCnt="0"/>
      <dgm:spPr/>
    </dgm:pt>
    <dgm:pt modelId="{A83EF937-7BCF-4239-9ABD-35B92A7DBCB2}" type="pres">
      <dgm:prSet presAssocID="{11BF7084-4EDA-4B80-8035-C80B355765B8}" presName="tx1" presStyleLbl="revTx" presStyleIdx="0" presStyleCnt="2"/>
      <dgm:spPr/>
    </dgm:pt>
    <dgm:pt modelId="{0939F89E-0913-4440-8F38-36504DEB110E}" type="pres">
      <dgm:prSet presAssocID="{11BF7084-4EDA-4B80-8035-C80B355765B8}" presName="vert1" presStyleCnt="0"/>
      <dgm:spPr/>
    </dgm:pt>
    <dgm:pt modelId="{108639DA-61C8-4B41-8AA6-AA86AE522DA7}" type="pres">
      <dgm:prSet presAssocID="{900C0A13-9D2A-4050-A390-22D21841CBB6}" presName="thickLine" presStyleLbl="alignNode1" presStyleIdx="1" presStyleCnt="2"/>
      <dgm:spPr/>
    </dgm:pt>
    <dgm:pt modelId="{96771803-8A1F-43F1-94A0-2848DC7611DC}" type="pres">
      <dgm:prSet presAssocID="{900C0A13-9D2A-4050-A390-22D21841CBB6}" presName="horz1" presStyleCnt="0"/>
      <dgm:spPr/>
    </dgm:pt>
    <dgm:pt modelId="{BF621910-5001-49AA-AE91-483FF2C9ED1E}" type="pres">
      <dgm:prSet presAssocID="{900C0A13-9D2A-4050-A390-22D21841CBB6}" presName="tx1" presStyleLbl="revTx" presStyleIdx="1" presStyleCnt="2"/>
      <dgm:spPr/>
    </dgm:pt>
    <dgm:pt modelId="{BBED9602-3CFC-4194-BF92-070FF4A02661}" type="pres">
      <dgm:prSet presAssocID="{900C0A13-9D2A-4050-A390-22D21841CBB6}" presName="vert1" presStyleCnt="0"/>
      <dgm:spPr/>
    </dgm:pt>
  </dgm:ptLst>
  <dgm:cxnLst>
    <dgm:cxn modelId="{2CE0D208-B5F1-45CD-A16B-F6D4D3C71F90}" srcId="{F0007F16-A36D-4958-B406-87C03AB451DD}" destId="{11BF7084-4EDA-4B80-8035-C80B355765B8}" srcOrd="0" destOrd="0" parTransId="{D511366B-7A6B-4BA9-867E-31A17213EDD1}" sibTransId="{88458821-DDB1-4747-AB02-8B83571A9E9E}"/>
    <dgm:cxn modelId="{AD5CDD39-1383-4D79-9057-D40505EE1F31}" type="presOf" srcId="{F0007F16-A36D-4958-B406-87C03AB451DD}" destId="{6F8313FB-74C7-419B-A9A5-63FE4BD6FB56}" srcOrd="0" destOrd="0" presId="urn:microsoft.com/office/officeart/2008/layout/LinedList"/>
    <dgm:cxn modelId="{36F07C3A-002D-4A43-A9F6-E1F32D8FBAC5}" type="presOf" srcId="{11BF7084-4EDA-4B80-8035-C80B355765B8}" destId="{A83EF937-7BCF-4239-9ABD-35B92A7DBCB2}" srcOrd="0" destOrd="0" presId="urn:microsoft.com/office/officeart/2008/layout/LinedList"/>
    <dgm:cxn modelId="{C43372E1-44D1-4B76-8203-564A73C065D0}" type="presOf" srcId="{900C0A13-9D2A-4050-A390-22D21841CBB6}" destId="{BF621910-5001-49AA-AE91-483FF2C9ED1E}" srcOrd="0" destOrd="0" presId="urn:microsoft.com/office/officeart/2008/layout/LinedList"/>
    <dgm:cxn modelId="{3EC9B4ED-D3F6-4683-A23D-825278E25D02}" srcId="{F0007F16-A36D-4958-B406-87C03AB451DD}" destId="{900C0A13-9D2A-4050-A390-22D21841CBB6}" srcOrd="1" destOrd="0" parTransId="{8C82E7A8-6FB5-439B-A8E8-0D4D6EE285B8}" sibTransId="{85991588-0D99-47B8-93CB-8F84C2B1FDB1}"/>
    <dgm:cxn modelId="{C1CE8EF2-9053-4196-AA93-ED567C442E28}" type="presParOf" srcId="{6F8313FB-74C7-419B-A9A5-63FE4BD6FB56}" destId="{5D15FF3F-A778-4066-A2F8-96E23E473664}" srcOrd="0" destOrd="0" presId="urn:microsoft.com/office/officeart/2008/layout/LinedList"/>
    <dgm:cxn modelId="{719C46A7-985F-4FBA-B8A2-6FEE811A2831}" type="presParOf" srcId="{6F8313FB-74C7-419B-A9A5-63FE4BD6FB56}" destId="{F9D2A8EF-C834-45D1-9914-05CC1EC0CDC8}" srcOrd="1" destOrd="0" presId="urn:microsoft.com/office/officeart/2008/layout/LinedList"/>
    <dgm:cxn modelId="{CC9155BA-2875-45DE-9E75-CBD5BCF126DD}" type="presParOf" srcId="{F9D2A8EF-C834-45D1-9914-05CC1EC0CDC8}" destId="{A83EF937-7BCF-4239-9ABD-35B92A7DBCB2}" srcOrd="0" destOrd="0" presId="urn:microsoft.com/office/officeart/2008/layout/LinedList"/>
    <dgm:cxn modelId="{B8EE5426-A72A-4069-8D7C-3964C2259C8C}" type="presParOf" srcId="{F9D2A8EF-C834-45D1-9914-05CC1EC0CDC8}" destId="{0939F89E-0913-4440-8F38-36504DEB110E}" srcOrd="1" destOrd="0" presId="urn:microsoft.com/office/officeart/2008/layout/LinedList"/>
    <dgm:cxn modelId="{A1237CB7-E684-4BFA-82FA-BAB7D6326855}" type="presParOf" srcId="{6F8313FB-74C7-419B-A9A5-63FE4BD6FB56}" destId="{108639DA-61C8-4B41-8AA6-AA86AE522DA7}" srcOrd="2" destOrd="0" presId="urn:microsoft.com/office/officeart/2008/layout/LinedList"/>
    <dgm:cxn modelId="{3EA8D1B8-0442-44B9-A9D3-EA05701392C2}" type="presParOf" srcId="{6F8313FB-74C7-419B-A9A5-63FE4BD6FB56}" destId="{96771803-8A1F-43F1-94A0-2848DC7611DC}" srcOrd="3" destOrd="0" presId="urn:microsoft.com/office/officeart/2008/layout/LinedList"/>
    <dgm:cxn modelId="{97AE6105-48C3-4ABF-9A9F-20A06EA77075}" type="presParOf" srcId="{96771803-8A1F-43F1-94A0-2848DC7611DC}" destId="{BF621910-5001-49AA-AE91-483FF2C9ED1E}" srcOrd="0" destOrd="0" presId="urn:microsoft.com/office/officeart/2008/layout/LinedList"/>
    <dgm:cxn modelId="{B65F1783-E5A8-4C67-9888-4C1C2C66AAAA}" type="presParOf" srcId="{96771803-8A1F-43F1-94A0-2848DC7611DC}" destId="{BBED9602-3CFC-4194-BF92-070FF4A0266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007F16-A36D-4958-B406-87C03AB451DD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1BF7084-4EDA-4B80-8035-C80B355765B8}">
      <dgm:prSet custT="1"/>
      <dgm:spPr/>
      <dgm:t>
        <a:bodyPr/>
        <a:lstStyle/>
        <a:p>
          <a:r>
            <a:rPr lang="hr-HR" sz="2800" b="0" dirty="0">
              <a:solidFill>
                <a:schemeClr val="accent2">
                  <a:lumMod val="60000"/>
                  <a:lumOff val="40000"/>
                </a:schemeClr>
              </a:solidFill>
            </a:rPr>
            <a:t>Odgovornost</a:t>
          </a:r>
          <a:r>
            <a:rPr lang="hr-HR" sz="2800" b="0" dirty="0">
              <a:solidFill>
                <a:srgbClr val="0070C0"/>
              </a:solidFill>
            </a:rPr>
            <a:t> </a:t>
          </a:r>
          <a:r>
            <a:rPr lang="hr-HR" sz="2800" b="0" dirty="0"/>
            <a:t>menadžera  je da pojedinci daju svoj maksimum u ostvarenju zadaća cijele skupine.</a:t>
          </a:r>
          <a:endParaRPr lang="en-US" sz="2800" b="0" dirty="0"/>
        </a:p>
      </dgm:t>
    </dgm:pt>
    <dgm:pt modelId="{D511366B-7A6B-4BA9-867E-31A17213EDD1}" type="parTrans" cxnId="{2CE0D208-B5F1-45CD-A16B-F6D4D3C71F90}">
      <dgm:prSet/>
      <dgm:spPr/>
      <dgm:t>
        <a:bodyPr/>
        <a:lstStyle/>
        <a:p>
          <a:endParaRPr lang="en-US"/>
        </a:p>
      </dgm:t>
    </dgm:pt>
    <dgm:pt modelId="{88458821-DDB1-4747-AB02-8B83571A9E9E}" type="sibTrans" cxnId="{2CE0D208-B5F1-45CD-A16B-F6D4D3C71F90}">
      <dgm:prSet/>
      <dgm:spPr/>
      <dgm:t>
        <a:bodyPr/>
        <a:lstStyle/>
        <a:p>
          <a:endParaRPr lang="en-US"/>
        </a:p>
      </dgm:t>
    </dgm:pt>
    <dgm:pt modelId="{8B4EDB9E-7832-480D-9316-0CF1F6A60C8A}">
      <dgm:prSet custT="1"/>
      <dgm:spPr/>
      <dgm:t>
        <a:bodyPr/>
        <a:lstStyle/>
        <a:p>
          <a:r>
            <a:rPr lang="hr-HR" sz="2800" b="0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Zadatak</a:t>
          </a:r>
          <a:r>
            <a:rPr lang="hr-HR" sz="2800" b="0" kern="1200" dirty="0">
              <a:solidFill>
                <a:srgbClr val="0070C0"/>
              </a:solidFill>
            </a:rPr>
            <a:t> </a:t>
          </a:r>
          <a:r>
            <a:rPr lang="hr-HR" sz="2800" b="0" kern="1200" dirty="0"/>
            <a:t>menadžera je osposobiti ljude da zajednički rade i njihove snage učiniti djelotvornima.</a:t>
          </a:r>
        </a:p>
      </dgm:t>
    </dgm:pt>
    <dgm:pt modelId="{D2992A22-76B0-4A10-A9B9-89407B398A5B}" type="parTrans" cxnId="{086F227C-EA8B-4C40-B189-4C075FA5E99B}">
      <dgm:prSet/>
      <dgm:spPr/>
      <dgm:t>
        <a:bodyPr/>
        <a:lstStyle/>
        <a:p>
          <a:endParaRPr lang="hr-HR"/>
        </a:p>
      </dgm:t>
    </dgm:pt>
    <dgm:pt modelId="{C81A3418-EE5A-4EBB-8CC8-52221D7A233B}" type="sibTrans" cxnId="{086F227C-EA8B-4C40-B189-4C075FA5E99B}">
      <dgm:prSet/>
      <dgm:spPr/>
      <dgm:t>
        <a:bodyPr/>
        <a:lstStyle/>
        <a:p>
          <a:endParaRPr lang="hr-HR"/>
        </a:p>
      </dgm:t>
    </dgm:pt>
    <dgm:pt modelId="{6F8313FB-74C7-419B-A9A5-63FE4BD6FB56}" type="pres">
      <dgm:prSet presAssocID="{F0007F16-A36D-4958-B406-87C03AB451DD}" presName="vert0" presStyleCnt="0">
        <dgm:presLayoutVars>
          <dgm:dir/>
          <dgm:animOne val="branch"/>
          <dgm:animLvl val="lvl"/>
        </dgm:presLayoutVars>
      </dgm:prSet>
      <dgm:spPr/>
    </dgm:pt>
    <dgm:pt modelId="{5D15FF3F-A778-4066-A2F8-96E23E473664}" type="pres">
      <dgm:prSet presAssocID="{11BF7084-4EDA-4B80-8035-C80B355765B8}" presName="thickLine" presStyleLbl="alignNode1" presStyleIdx="0" presStyleCnt="2"/>
      <dgm:spPr/>
    </dgm:pt>
    <dgm:pt modelId="{F9D2A8EF-C834-45D1-9914-05CC1EC0CDC8}" type="pres">
      <dgm:prSet presAssocID="{11BF7084-4EDA-4B80-8035-C80B355765B8}" presName="horz1" presStyleCnt="0"/>
      <dgm:spPr/>
    </dgm:pt>
    <dgm:pt modelId="{A83EF937-7BCF-4239-9ABD-35B92A7DBCB2}" type="pres">
      <dgm:prSet presAssocID="{11BF7084-4EDA-4B80-8035-C80B355765B8}" presName="tx1" presStyleLbl="revTx" presStyleIdx="0" presStyleCnt="2"/>
      <dgm:spPr/>
    </dgm:pt>
    <dgm:pt modelId="{0939F89E-0913-4440-8F38-36504DEB110E}" type="pres">
      <dgm:prSet presAssocID="{11BF7084-4EDA-4B80-8035-C80B355765B8}" presName="vert1" presStyleCnt="0"/>
      <dgm:spPr/>
    </dgm:pt>
    <dgm:pt modelId="{5D52A9CC-AB71-472D-82BD-8FC9BCF60C2E}" type="pres">
      <dgm:prSet presAssocID="{8B4EDB9E-7832-480D-9316-0CF1F6A60C8A}" presName="thickLine" presStyleLbl="alignNode1" presStyleIdx="1" presStyleCnt="2"/>
      <dgm:spPr/>
    </dgm:pt>
    <dgm:pt modelId="{B212C2DF-4244-477A-B4CE-DDBF5CFFCF28}" type="pres">
      <dgm:prSet presAssocID="{8B4EDB9E-7832-480D-9316-0CF1F6A60C8A}" presName="horz1" presStyleCnt="0"/>
      <dgm:spPr/>
    </dgm:pt>
    <dgm:pt modelId="{7187220C-D7BB-4488-A2BF-4A49EDED0E98}" type="pres">
      <dgm:prSet presAssocID="{8B4EDB9E-7832-480D-9316-0CF1F6A60C8A}" presName="tx1" presStyleLbl="revTx" presStyleIdx="1" presStyleCnt="2"/>
      <dgm:spPr/>
    </dgm:pt>
    <dgm:pt modelId="{D16D5D6A-FE09-4B31-80F0-13D8DD27246F}" type="pres">
      <dgm:prSet presAssocID="{8B4EDB9E-7832-480D-9316-0CF1F6A60C8A}" presName="vert1" presStyleCnt="0"/>
      <dgm:spPr/>
    </dgm:pt>
  </dgm:ptLst>
  <dgm:cxnLst>
    <dgm:cxn modelId="{2CE0D208-B5F1-45CD-A16B-F6D4D3C71F90}" srcId="{F0007F16-A36D-4958-B406-87C03AB451DD}" destId="{11BF7084-4EDA-4B80-8035-C80B355765B8}" srcOrd="0" destOrd="0" parTransId="{D511366B-7A6B-4BA9-867E-31A17213EDD1}" sibTransId="{88458821-DDB1-4747-AB02-8B83571A9E9E}"/>
    <dgm:cxn modelId="{AD5CDD39-1383-4D79-9057-D40505EE1F31}" type="presOf" srcId="{F0007F16-A36D-4958-B406-87C03AB451DD}" destId="{6F8313FB-74C7-419B-A9A5-63FE4BD6FB56}" srcOrd="0" destOrd="0" presId="urn:microsoft.com/office/officeart/2008/layout/LinedList"/>
    <dgm:cxn modelId="{36F07C3A-002D-4A43-A9F6-E1F32D8FBAC5}" type="presOf" srcId="{11BF7084-4EDA-4B80-8035-C80B355765B8}" destId="{A83EF937-7BCF-4239-9ABD-35B92A7DBCB2}" srcOrd="0" destOrd="0" presId="urn:microsoft.com/office/officeart/2008/layout/LinedList"/>
    <dgm:cxn modelId="{086F227C-EA8B-4C40-B189-4C075FA5E99B}" srcId="{F0007F16-A36D-4958-B406-87C03AB451DD}" destId="{8B4EDB9E-7832-480D-9316-0CF1F6A60C8A}" srcOrd="1" destOrd="0" parTransId="{D2992A22-76B0-4A10-A9B9-89407B398A5B}" sibTransId="{C81A3418-EE5A-4EBB-8CC8-52221D7A233B}"/>
    <dgm:cxn modelId="{A8E25F89-4BAD-4457-B0C2-FA2A9C904F52}" type="presOf" srcId="{8B4EDB9E-7832-480D-9316-0CF1F6A60C8A}" destId="{7187220C-D7BB-4488-A2BF-4A49EDED0E98}" srcOrd="0" destOrd="0" presId="urn:microsoft.com/office/officeart/2008/layout/LinedList"/>
    <dgm:cxn modelId="{C1CE8EF2-9053-4196-AA93-ED567C442E28}" type="presParOf" srcId="{6F8313FB-74C7-419B-A9A5-63FE4BD6FB56}" destId="{5D15FF3F-A778-4066-A2F8-96E23E473664}" srcOrd="0" destOrd="0" presId="urn:microsoft.com/office/officeart/2008/layout/LinedList"/>
    <dgm:cxn modelId="{719C46A7-985F-4FBA-B8A2-6FEE811A2831}" type="presParOf" srcId="{6F8313FB-74C7-419B-A9A5-63FE4BD6FB56}" destId="{F9D2A8EF-C834-45D1-9914-05CC1EC0CDC8}" srcOrd="1" destOrd="0" presId="urn:microsoft.com/office/officeart/2008/layout/LinedList"/>
    <dgm:cxn modelId="{CC9155BA-2875-45DE-9E75-CBD5BCF126DD}" type="presParOf" srcId="{F9D2A8EF-C834-45D1-9914-05CC1EC0CDC8}" destId="{A83EF937-7BCF-4239-9ABD-35B92A7DBCB2}" srcOrd="0" destOrd="0" presId="urn:microsoft.com/office/officeart/2008/layout/LinedList"/>
    <dgm:cxn modelId="{B8EE5426-A72A-4069-8D7C-3964C2259C8C}" type="presParOf" srcId="{F9D2A8EF-C834-45D1-9914-05CC1EC0CDC8}" destId="{0939F89E-0913-4440-8F38-36504DEB110E}" srcOrd="1" destOrd="0" presId="urn:microsoft.com/office/officeart/2008/layout/LinedList"/>
    <dgm:cxn modelId="{59E27CBE-DA2B-4844-B2F6-8FB1C536CA5B}" type="presParOf" srcId="{6F8313FB-74C7-419B-A9A5-63FE4BD6FB56}" destId="{5D52A9CC-AB71-472D-82BD-8FC9BCF60C2E}" srcOrd="2" destOrd="0" presId="urn:microsoft.com/office/officeart/2008/layout/LinedList"/>
    <dgm:cxn modelId="{3EBE2E79-BD08-4C71-A3E8-210A621C3EA1}" type="presParOf" srcId="{6F8313FB-74C7-419B-A9A5-63FE4BD6FB56}" destId="{B212C2DF-4244-477A-B4CE-DDBF5CFFCF28}" srcOrd="3" destOrd="0" presId="urn:microsoft.com/office/officeart/2008/layout/LinedList"/>
    <dgm:cxn modelId="{3FE79CD9-1F30-4A27-8135-9142DB7973DD}" type="presParOf" srcId="{B212C2DF-4244-477A-B4CE-DDBF5CFFCF28}" destId="{7187220C-D7BB-4488-A2BF-4A49EDED0E98}" srcOrd="0" destOrd="0" presId="urn:microsoft.com/office/officeart/2008/layout/LinedList"/>
    <dgm:cxn modelId="{1A0C7B6B-ED9A-493A-93A2-49DB0137577C}" type="presParOf" srcId="{B212C2DF-4244-477A-B4CE-DDBF5CFFCF28}" destId="{D16D5D6A-FE09-4B31-80F0-13D8DD27246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759EFA-F6F8-49AE-8110-E19525612C7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B6F368-307F-4EEE-A3A2-3BC0E6B73FC8}">
      <dgm:prSet custT="1"/>
      <dgm:spPr/>
      <dgm:t>
        <a:bodyPr/>
        <a:lstStyle/>
        <a:p>
          <a:r>
            <a:rPr lang="hr-HR" sz="3200" b="1" i="1" dirty="0"/>
            <a:t>Upravljanje i rukovođenje nije isto!!!</a:t>
          </a:r>
          <a:endParaRPr lang="en-US" sz="3200" dirty="0"/>
        </a:p>
      </dgm:t>
    </dgm:pt>
    <dgm:pt modelId="{06C00ACA-0AC1-477B-9E25-0D4B9A23FA9C}" type="parTrans" cxnId="{38C2B945-303E-42C6-8534-9408D922020E}">
      <dgm:prSet/>
      <dgm:spPr/>
      <dgm:t>
        <a:bodyPr/>
        <a:lstStyle/>
        <a:p>
          <a:endParaRPr lang="en-US"/>
        </a:p>
      </dgm:t>
    </dgm:pt>
    <dgm:pt modelId="{5DDDD581-6F6C-4ED9-A154-8D6A7C595673}" type="sibTrans" cxnId="{38C2B945-303E-42C6-8534-9408D922020E}">
      <dgm:prSet/>
      <dgm:spPr/>
      <dgm:t>
        <a:bodyPr/>
        <a:lstStyle/>
        <a:p>
          <a:endParaRPr lang="en-US"/>
        </a:p>
      </dgm:t>
    </dgm:pt>
    <dgm:pt modelId="{DA53476B-87B2-468E-B8BA-74B4A51406DC}">
      <dgm:prSet custT="1"/>
      <dgm:spPr/>
      <dgm:t>
        <a:bodyPr/>
        <a:lstStyle/>
        <a:p>
          <a:r>
            <a:rPr lang="hr-HR" sz="3200" b="1" i="1" dirty="0"/>
            <a:t>Upravljanje je vlasnička funkcija.</a:t>
          </a:r>
          <a:endParaRPr lang="en-US" sz="3200" dirty="0"/>
        </a:p>
      </dgm:t>
    </dgm:pt>
    <dgm:pt modelId="{FF67C7E6-42BB-41A8-9384-D6F7BE9F056B}" type="parTrans" cxnId="{81E3FAA4-37FA-4E30-A8A6-E80E8932D688}">
      <dgm:prSet/>
      <dgm:spPr/>
      <dgm:t>
        <a:bodyPr/>
        <a:lstStyle/>
        <a:p>
          <a:endParaRPr lang="en-US"/>
        </a:p>
      </dgm:t>
    </dgm:pt>
    <dgm:pt modelId="{2056913E-B9E0-4015-BB4A-E66A4C7E332C}" type="sibTrans" cxnId="{81E3FAA4-37FA-4E30-A8A6-E80E8932D688}">
      <dgm:prSet/>
      <dgm:spPr/>
      <dgm:t>
        <a:bodyPr/>
        <a:lstStyle/>
        <a:p>
          <a:endParaRPr lang="en-US"/>
        </a:p>
      </dgm:t>
    </dgm:pt>
    <dgm:pt modelId="{E992976A-C3E4-4FF5-847B-BA65950834E1}">
      <dgm:prSet custT="1"/>
      <dgm:spPr/>
      <dgm:t>
        <a:bodyPr/>
        <a:lstStyle/>
        <a:p>
          <a:r>
            <a:rPr lang="hr-HR" sz="3200" b="1" i="1" dirty="0"/>
            <a:t>Rukovođenje je izvršna funkcija.</a:t>
          </a:r>
          <a:endParaRPr lang="en-US" sz="3200" dirty="0"/>
        </a:p>
      </dgm:t>
    </dgm:pt>
    <dgm:pt modelId="{11D80961-1BA1-436B-83CF-47C606B28287}" type="parTrans" cxnId="{7B8BFCFA-B517-44CA-8C2C-370DCFF789F3}">
      <dgm:prSet/>
      <dgm:spPr/>
      <dgm:t>
        <a:bodyPr/>
        <a:lstStyle/>
        <a:p>
          <a:endParaRPr lang="en-US"/>
        </a:p>
      </dgm:t>
    </dgm:pt>
    <dgm:pt modelId="{0AC60EAC-DA17-4CB1-820A-EF21D59E3F64}" type="sibTrans" cxnId="{7B8BFCFA-B517-44CA-8C2C-370DCFF789F3}">
      <dgm:prSet/>
      <dgm:spPr/>
      <dgm:t>
        <a:bodyPr/>
        <a:lstStyle/>
        <a:p>
          <a:endParaRPr lang="en-US"/>
        </a:p>
      </dgm:t>
    </dgm:pt>
    <dgm:pt modelId="{A0A16AE8-03C1-4FDE-A210-FB21C36A6B69}" type="pres">
      <dgm:prSet presAssocID="{B9759EFA-F6F8-49AE-8110-E19525612C7D}" presName="vert0" presStyleCnt="0">
        <dgm:presLayoutVars>
          <dgm:dir/>
          <dgm:animOne val="branch"/>
          <dgm:animLvl val="lvl"/>
        </dgm:presLayoutVars>
      </dgm:prSet>
      <dgm:spPr/>
    </dgm:pt>
    <dgm:pt modelId="{D6D4EE7A-178B-4458-9FC9-39478A856D62}" type="pres">
      <dgm:prSet presAssocID="{DBB6F368-307F-4EEE-A3A2-3BC0E6B73FC8}" presName="thickLine" presStyleLbl="alignNode1" presStyleIdx="0" presStyleCnt="3"/>
      <dgm:spPr/>
    </dgm:pt>
    <dgm:pt modelId="{FDC45E6F-E435-4302-B9FF-9819E7930153}" type="pres">
      <dgm:prSet presAssocID="{DBB6F368-307F-4EEE-A3A2-3BC0E6B73FC8}" presName="horz1" presStyleCnt="0"/>
      <dgm:spPr/>
    </dgm:pt>
    <dgm:pt modelId="{32DFAEEF-B64E-4BC8-B341-19B7B78505F6}" type="pres">
      <dgm:prSet presAssocID="{DBB6F368-307F-4EEE-A3A2-3BC0E6B73FC8}" presName="tx1" presStyleLbl="revTx" presStyleIdx="0" presStyleCnt="3"/>
      <dgm:spPr/>
    </dgm:pt>
    <dgm:pt modelId="{DE3F3C38-445E-4F94-8486-F8022AE4B24E}" type="pres">
      <dgm:prSet presAssocID="{DBB6F368-307F-4EEE-A3A2-3BC0E6B73FC8}" presName="vert1" presStyleCnt="0"/>
      <dgm:spPr/>
    </dgm:pt>
    <dgm:pt modelId="{2919F87C-1BE1-40E4-8BB1-142091992B41}" type="pres">
      <dgm:prSet presAssocID="{DA53476B-87B2-468E-B8BA-74B4A51406DC}" presName="thickLine" presStyleLbl="alignNode1" presStyleIdx="1" presStyleCnt="3"/>
      <dgm:spPr/>
    </dgm:pt>
    <dgm:pt modelId="{9C29640A-86C6-423B-AEA4-E3A2A4A95475}" type="pres">
      <dgm:prSet presAssocID="{DA53476B-87B2-468E-B8BA-74B4A51406DC}" presName="horz1" presStyleCnt="0"/>
      <dgm:spPr/>
    </dgm:pt>
    <dgm:pt modelId="{5998FC4D-8DFD-4710-935A-1467DD1323E2}" type="pres">
      <dgm:prSet presAssocID="{DA53476B-87B2-468E-B8BA-74B4A51406DC}" presName="tx1" presStyleLbl="revTx" presStyleIdx="1" presStyleCnt="3"/>
      <dgm:spPr/>
    </dgm:pt>
    <dgm:pt modelId="{0FA42D13-9884-40C8-8BCE-1705222ECCED}" type="pres">
      <dgm:prSet presAssocID="{DA53476B-87B2-468E-B8BA-74B4A51406DC}" presName="vert1" presStyleCnt="0"/>
      <dgm:spPr/>
    </dgm:pt>
    <dgm:pt modelId="{CDA7239E-EE10-4C8A-BBE5-36C818B4F8DD}" type="pres">
      <dgm:prSet presAssocID="{E992976A-C3E4-4FF5-847B-BA65950834E1}" presName="thickLine" presStyleLbl="alignNode1" presStyleIdx="2" presStyleCnt="3"/>
      <dgm:spPr/>
    </dgm:pt>
    <dgm:pt modelId="{A230EF9B-0838-421A-96C3-9727734D9782}" type="pres">
      <dgm:prSet presAssocID="{E992976A-C3E4-4FF5-847B-BA65950834E1}" presName="horz1" presStyleCnt="0"/>
      <dgm:spPr/>
    </dgm:pt>
    <dgm:pt modelId="{F472C083-5ED1-48B4-9471-66AE081DBC56}" type="pres">
      <dgm:prSet presAssocID="{E992976A-C3E4-4FF5-847B-BA65950834E1}" presName="tx1" presStyleLbl="revTx" presStyleIdx="2" presStyleCnt="3"/>
      <dgm:spPr/>
    </dgm:pt>
    <dgm:pt modelId="{0EAAD17F-3850-4884-85C0-66D14E35C3A1}" type="pres">
      <dgm:prSet presAssocID="{E992976A-C3E4-4FF5-847B-BA65950834E1}" presName="vert1" presStyleCnt="0"/>
      <dgm:spPr/>
    </dgm:pt>
  </dgm:ptLst>
  <dgm:cxnLst>
    <dgm:cxn modelId="{38C2B945-303E-42C6-8534-9408D922020E}" srcId="{B9759EFA-F6F8-49AE-8110-E19525612C7D}" destId="{DBB6F368-307F-4EEE-A3A2-3BC0E6B73FC8}" srcOrd="0" destOrd="0" parTransId="{06C00ACA-0AC1-477B-9E25-0D4B9A23FA9C}" sibTransId="{5DDDD581-6F6C-4ED9-A154-8D6A7C595673}"/>
    <dgm:cxn modelId="{9F6DF855-C1EA-49C4-A0BE-6B34A3F442F0}" type="presOf" srcId="{B9759EFA-F6F8-49AE-8110-E19525612C7D}" destId="{A0A16AE8-03C1-4FDE-A210-FB21C36A6B69}" srcOrd="0" destOrd="0" presId="urn:microsoft.com/office/officeart/2008/layout/LinedList"/>
    <dgm:cxn modelId="{C630BB98-FF9F-4ABF-B76A-BBCC87A3045C}" type="presOf" srcId="{DA53476B-87B2-468E-B8BA-74B4A51406DC}" destId="{5998FC4D-8DFD-4710-935A-1467DD1323E2}" srcOrd="0" destOrd="0" presId="urn:microsoft.com/office/officeart/2008/layout/LinedList"/>
    <dgm:cxn modelId="{81E3FAA4-37FA-4E30-A8A6-E80E8932D688}" srcId="{B9759EFA-F6F8-49AE-8110-E19525612C7D}" destId="{DA53476B-87B2-468E-B8BA-74B4A51406DC}" srcOrd="1" destOrd="0" parTransId="{FF67C7E6-42BB-41A8-9384-D6F7BE9F056B}" sibTransId="{2056913E-B9E0-4015-BB4A-E66A4C7E332C}"/>
    <dgm:cxn modelId="{6CA049E5-480F-4AAD-A7B8-E17A9ECC659F}" type="presOf" srcId="{E992976A-C3E4-4FF5-847B-BA65950834E1}" destId="{F472C083-5ED1-48B4-9471-66AE081DBC56}" srcOrd="0" destOrd="0" presId="urn:microsoft.com/office/officeart/2008/layout/LinedList"/>
    <dgm:cxn modelId="{D5CE08F6-FC90-491D-B140-1F5A0BAEC4CB}" type="presOf" srcId="{DBB6F368-307F-4EEE-A3A2-3BC0E6B73FC8}" destId="{32DFAEEF-B64E-4BC8-B341-19B7B78505F6}" srcOrd="0" destOrd="0" presId="urn:microsoft.com/office/officeart/2008/layout/LinedList"/>
    <dgm:cxn modelId="{7B8BFCFA-B517-44CA-8C2C-370DCFF789F3}" srcId="{B9759EFA-F6F8-49AE-8110-E19525612C7D}" destId="{E992976A-C3E4-4FF5-847B-BA65950834E1}" srcOrd="2" destOrd="0" parTransId="{11D80961-1BA1-436B-83CF-47C606B28287}" sibTransId="{0AC60EAC-DA17-4CB1-820A-EF21D59E3F64}"/>
    <dgm:cxn modelId="{F6FD15AB-C874-4027-AA25-26C00FB44EDF}" type="presParOf" srcId="{A0A16AE8-03C1-4FDE-A210-FB21C36A6B69}" destId="{D6D4EE7A-178B-4458-9FC9-39478A856D62}" srcOrd="0" destOrd="0" presId="urn:microsoft.com/office/officeart/2008/layout/LinedList"/>
    <dgm:cxn modelId="{E71F9408-ABDD-4102-BD32-0F12BE077833}" type="presParOf" srcId="{A0A16AE8-03C1-4FDE-A210-FB21C36A6B69}" destId="{FDC45E6F-E435-4302-B9FF-9819E7930153}" srcOrd="1" destOrd="0" presId="urn:microsoft.com/office/officeart/2008/layout/LinedList"/>
    <dgm:cxn modelId="{EA17C081-030A-45B0-98CC-68870784DCB2}" type="presParOf" srcId="{FDC45E6F-E435-4302-B9FF-9819E7930153}" destId="{32DFAEEF-B64E-4BC8-B341-19B7B78505F6}" srcOrd="0" destOrd="0" presId="urn:microsoft.com/office/officeart/2008/layout/LinedList"/>
    <dgm:cxn modelId="{5C2017BD-308D-4ED4-96F1-C1F145D0CB69}" type="presParOf" srcId="{FDC45E6F-E435-4302-B9FF-9819E7930153}" destId="{DE3F3C38-445E-4F94-8486-F8022AE4B24E}" srcOrd="1" destOrd="0" presId="urn:microsoft.com/office/officeart/2008/layout/LinedList"/>
    <dgm:cxn modelId="{5F9358AA-8B6E-452D-A199-BC31F6ABA9DA}" type="presParOf" srcId="{A0A16AE8-03C1-4FDE-A210-FB21C36A6B69}" destId="{2919F87C-1BE1-40E4-8BB1-142091992B41}" srcOrd="2" destOrd="0" presId="urn:microsoft.com/office/officeart/2008/layout/LinedList"/>
    <dgm:cxn modelId="{8BDB4703-F742-4DD7-9425-D0ADA30D7216}" type="presParOf" srcId="{A0A16AE8-03C1-4FDE-A210-FB21C36A6B69}" destId="{9C29640A-86C6-423B-AEA4-E3A2A4A95475}" srcOrd="3" destOrd="0" presId="urn:microsoft.com/office/officeart/2008/layout/LinedList"/>
    <dgm:cxn modelId="{F51886DA-AE02-4597-AD16-21FD7987326B}" type="presParOf" srcId="{9C29640A-86C6-423B-AEA4-E3A2A4A95475}" destId="{5998FC4D-8DFD-4710-935A-1467DD1323E2}" srcOrd="0" destOrd="0" presId="urn:microsoft.com/office/officeart/2008/layout/LinedList"/>
    <dgm:cxn modelId="{B23D24A7-E06B-4B16-80CB-386C46F22761}" type="presParOf" srcId="{9C29640A-86C6-423B-AEA4-E3A2A4A95475}" destId="{0FA42D13-9884-40C8-8BCE-1705222ECCED}" srcOrd="1" destOrd="0" presId="urn:microsoft.com/office/officeart/2008/layout/LinedList"/>
    <dgm:cxn modelId="{F249319A-68BF-4323-BF58-495302658199}" type="presParOf" srcId="{A0A16AE8-03C1-4FDE-A210-FB21C36A6B69}" destId="{CDA7239E-EE10-4C8A-BBE5-36C818B4F8DD}" srcOrd="4" destOrd="0" presId="urn:microsoft.com/office/officeart/2008/layout/LinedList"/>
    <dgm:cxn modelId="{E3724CB0-F4D7-4CBE-A10D-96FA1BD0F506}" type="presParOf" srcId="{A0A16AE8-03C1-4FDE-A210-FB21C36A6B69}" destId="{A230EF9B-0838-421A-96C3-9727734D9782}" srcOrd="5" destOrd="0" presId="urn:microsoft.com/office/officeart/2008/layout/LinedList"/>
    <dgm:cxn modelId="{FB08C78C-6537-4EED-B942-0642418BB473}" type="presParOf" srcId="{A230EF9B-0838-421A-96C3-9727734D9782}" destId="{F472C083-5ED1-48B4-9471-66AE081DBC56}" srcOrd="0" destOrd="0" presId="urn:microsoft.com/office/officeart/2008/layout/LinedList"/>
    <dgm:cxn modelId="{586EA340-E9AB-4C90-A83B-5ECA4335FAF7}" type="presParOf" srcId="{A230EF9B-0838-421A-96C3-9727734D9782}" destId="{0EAAD17F-3850-4884-85C0-66D14E35C3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31A0D2-E376-4593-85D4-049D2FBA6BE5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5FB6A58-3DF3-474A-86FD-89F704669BBC}">
      <dgm:prSet/>
      <dgm:spPr/>
      <dgm:t>
        <a:bodyPr/>
        <a:lstStyle/>
        <a:p>
          <a:r>
            <a:rPr lang="hr-HR"/>
            <a:t>Upravljanje – vlasnička funkcija vezana uz fizičke i pravne osobe koje su uložile svoj kapital</a:t>
          </a:r>
          <a:endParaRPr lang="en-US"/>
        </a:p>
      </dgm:t>
    </dgm:pt>
    <dgm:pt modelId="{BC42F43C-3876-47E7-A090-846ABFC7F719}" type="parTrans" cxnId="{75BEDC3F-FC23-42EC-8DCA-53DD27C86A2A}">
      <dgm:prSet/>
      <dgm:spPr/>
      <dgm:t>
        <a:bodyPr/>
        <a:lstStyle/>
        <a:p>
          <a:endParaRPr lang="en-US"/>
        </a:p>
      </dgm:t>
    </dgm:pt>
    <dgm:pt modelId="{45C4374B-655F-4B16-A51D-D1E238F9FFCE}" type="sibTrans" cxnId="{75BEDC3F-FC23-42EC-8DCA-53DD27C86A2A}">
      <dgm:prSet/>
      <dgm:spPr/>
      <dgm:t>
        <a:bodyPr/>
        <a:lstStyle/>
        <a:p>
          <a:endParaRPr lang="en-US"/>
        </a:p>
      </dgm:t>
    </dgm:pt>
    <dgm:pt modelId="{FA79CEE7-61E5-46E6-ABA9-D31039EECC8C}">
      <dgm:prSet/>
      <dgm:spPr/>
      <dgm:t>
        <a:bodyPr/>
        <a:lstStyle/>
        <a:p>
          <a:r>
            <a:rPr lang="hr-HR"/>
            <a:t>Funkcija upravljanja – pripada vlasniku koji provodi aktivnosti radi ostvarenja dobiti</a:t>
          </a:r>
          <a:endParaRPr lang="en-US"/>
        </a:p>
      </dgm:t>
    </dgm:pt>
    <dgm:pt modelId="{31939A79-0D02-4672-B532-7D8460A9C680}" type="parTrans" cxnId="{14A9B8B8-FE73-47A2-83F4-BDB4CF6EB602}">
      <dgm:prSet/>
      <dgm:spPr/>
      <dgm:t>
        <a:bodyPr/>
        <a:lstStyle/>
        <a:p>
          <a:endParaRPr lang="en-US"/>
        </a:p>
      </dgm:t>
    </dgm:pt>
    <dgm:pt modelId="{3FCBFBF4-853C-4D0C-BD38-05C7C310B04A}" type="sibTrans" cxnId="{14A9B8B8-FE73-47A2-83F4-BDB4CF6EB602}">
      <dgm:prSet/>
      <dgm:spPr/>
      <dgm:t>
        <a:bodyPr/>
        <a:lstStyle/>
        <a:p>
          <a:endParaRPr lang="en-US"/>
        </a:p>
      </dgm:t>
    </dgm:pt>
    <dgm:pt modelId="{A971D356-286D-457D-A9D8-BB13A939D96B}">
      <dgm:prSet/>
      <dgm:spPr/>
      <dgm:t>
        <a:bodyPr/>
        <a:lstStyle/>
        <a:p>
          <a:r>
            <a:rPr lang="hr-HR"/>
            <a:t>Društva kapitala – rizik snosi do visine  uloženog kapitala</a:t>
          </a:r>
          <a:endParaRPr lang="en-US"/>
        </a:p>
      </dgm:t>
    </dgm:pt>
    <dgm:pt modelId="{568141A4-6F28-4826-9E06-FD003A31DA19}" type="parTrans" cxnId="{5E4C223F-1969-48CE-8165-23A74381E7D7}">
      <dgm:prSet/>
      <dgm:spPr/>
      <dgm:t>
        <a:bodyPr/>
        <a:lstStyle/>
        <a:p>
          <a:endParaRPr lang="en-US"/>
        </a:p>
      </dgm:t>
    </dgm:pt>
    <dgm:pt modelId="{B03EBF42-C274-4565-8462-D86A15CB7CFC}" type="sibTrans" cxnId="{5E4C223F-1969-48CE-8165-23A74381E7D7}">
      <dgm:prSet/>
      <dgm:spPr/>
      <dgm:t>
        <a:bodyPr/>
        <a:lstStyle/>
        <a:p>
          <a:endParaRPr lang="en-US"/>
        </a:p>
      </dgm:t>
    </dgm:pt>
    <dgm:pt modelId="{B4C93AA3-DD5F-4A08-AAE8-A149BACDA725}">
      <dgm:prSet/>
      <dgm:spPr/>
      <dgm:t>
        <a:bodyPr/>
        <a:lstStyle/>
        <a:p>
          <a:r>
            <a:rPr lang="hr-HR"/>
            <a:t>Društva osoba – rizik snose i svojom osobnom imovinom</a:t>
          </a:r>
          <a:endParaRPr lang="en-US"/>
        </a:p>
      </dgm:t>
    </dgm:pt>
    <dgm:pt modelId="{66BC4671-723E-4265-8378-48EAD00BC425}" type="parTrans" cxnId="{8220986D-0518-4869-B6AA-0D258DA3D628}">
      <dgm:prSet/>
      <dgm:spPr/>
      <dgm:t>
        <a:bodyPr/>
        <a:lstStyle/>
        <a:p>
          <a:endParaRPr lang="en-US"/>
        </a:p>
      </dgm:t>
    </dgm:pt>
    <dgm:pt modelId="{6E49F43C-A720-4331-AF28-95A9CFE9307A}" type="sibTrans" cxnId="{8220986D-0518-4869-B6AA-0D258DA3D628}">
      <dgm:prSet/>
      <dgm:spPr/>
      <dgm:t>
        <a:bodyPr/>
        <a:lstStyle/>
        <a:p>
          <a:endParaRPr lang="en-US"/>
        </a:p>
      </dgm:t>
    </dgm:pt>
    <dgm:pt modelId="{B010D94F-3C92-4D38-B580-764DFAB24C66}">
      <dgm:prSet/>
      <dgm:spPr/>
      <dgm:t>
        <a:bodyPr/>
        <a:lstStyle/>
        <a:p>
          <a:r>
            <a:rPr lang="hr-HR"/>
            <a:t>Rukovođenje je izvršna funkcija upravljanja koju obavljaju menadžeri</a:t>
          </a:r>
          <a:endParaRPr lang="en-US"/>
        </a:p>
      </dgm:t>
    </dgm:pt>
    <dgm:pt modelId="{674A1DE7-9A22-43BC-9BD8-BF5295DAF8C6}" type="parTrans" cxnId="{384ACC07-4079-4C53-84D2-5B4786EABFCB}">
      <dgm:prSet/>
      <dgm:spPr/>
      <dgm:t>
        <a:bodyPr/>
        <a:lstStyle/>
        <a:p>
          <a:endParaRPr lang="en-US"/>
        </a:p>
      </dgm:t>
    </dgm:pt>
    <dgm:pt modelId="{72E047A5-B996-4B37-9939-89B8682D642A}" type="sibTrans" cxnId="{384ACC07-4079-4C53-84D2-5B4786EABFCB}">
      <dgm:prSet/>
      <dgm:spPr/>
      <dgm:t>
        <a:bodyPr/>
        <a:lstStyle/>
        <a:p>
          <a:endParaRPr lang="en-US"/>
        </a:p>
      </dgm:t>
    </dgm:pt>
    <dgm:pt modelId="{9C511C7C-4E21-4284-AE9E-0EA995C16E10}" type="pres">
      <dgm:prSet presAssocID="{EB31A0D2-E376-4593-85D4-049D2FBA6BE5}" presName="vert0" presStyleCnt="0">
        <dgm:presLayoutVars>
          <dgm:dir/>
          <dgm:animOne val="branch"/>
          <dgm:animLvl val="lvl"/>
        </dgm:presLayoutVars>
      </dgm:prSet>
      <dgm:spPr/>
    </dgm:pt>
    <dgm:pt modelId="{FAA4752E-EA07-42F3-AF26-B08D536CF9EE}" type="pres">
      <dgm:prSet presAssocID="{95FB6A58-3DF3-474A-86FD-89F704669BBC}" presName="thickLine" presStyleLbl="alignNode1" presStyleIdx="0" presStyleCnt="5"/>
      <dgm:spPr/>
    </dgm:pt>
    <dgm:pt modelId="{49632826-DE0E-4CA4-9E1F-08815D9D67A5}" type="pres">
      <dgm:prSet presAssocID="{95FB6A58-3DF3-474A-86FD-89F704669BBC}" presName="horz1" presStyleCnt="0"/>
      <dgm:spPr/>
    </dgm:pt>
    <dgm:pt modelId="{2644C918-675F-4CFE-9A60-9389A27078AF}" type="pres">
      <dgm:prSet presAssocID="{95FB6A58-3DF3-474A-86FD-89F704669BBC}" presName="tx1" presStyleLbl="revTx" presStyleIdx="0" presStyleCnt="5"/>
      <dgm:spPr/>
    </dgm:pt>
    <dgm:pt modelId="{02586DEF-3535-4E5E-AE8B-843E5C6EA0F7}" type="pres">
      <dgm:prSet presAssocID="{95FB6A58-3DF3-474A-86FD-89F704669BBC}" presName="vert1" presStyleCnt="0"/>
      <dgm:spPr/>
    </dgm:pt>
    <dgm:pt modelId="{0D100097-816B-4E61-BBE3-09979F27231F}" type="pres">
      <dgm:prSet presAssocID="{FA79CEE7-61E5-46E6-ABA9-D31039EECC8C}" presName="thickLine" presStyleLbl="alignNode1" presStyleIdx="1" presStyleCnt="5"/>
      <dgm:spPr/>
    </dgm:pt>
    <dgm:pt modelId="{092FC5DF-C5A2-4B02-86B0-15FBBDDBDB21}" type="pres">
      <dgm:prSet presAssocID="{FA79CEE7-61E5-46E6-ABA9-D31039EECC8C}" presName="horz1" presStyleCnt="0"/>
      <dgm:spPr/>
    </dgm:pt>
    <dgm:pt modelId="{780B4B4F-FE07-420C-8D50-48ECB3F26DED}" type="pres">
      <dgm:prSet presAssocID="{FA79CEE7-61E5-46E6-ABA9-D31039EECC8C}" presName="tx1" presStyleLbl="revTx" presStyleIdx="1" presStyleCnt="5"/>
      <dgm:spPr/>
    </dgm:pt>
    <dgm:pt modelId="{08F8B76C-C752-42E6-B5C8-CC80414B2199}" type="pres">
      <dgm:prSet presAssocID="{FA79CEE7-61E5-46E6-ABA9-D31039EECC8C}" presName="vert1" presStyleCnt="0"/>
      <dgm:spPr/>
    </dgm:pt>
    <dgm:pt modelId="{27987B0E-07DF-4734-9154-53051ECD49B1}" type="pres">
      <dgm:prSet presAssocID="{A971D356-286D-457D-A9D8-BB13A939D96B}" presName="thickLine" presStyleLbl="alignNode1" presStyleIdx="2" presStyleCnt="5"/>
      <dgm:spPr/>
    </dgm:pt>
    <dgm:pt modelId="{39ABAC01-1659-41BD-88D4-19800EFD7F87}" type="pres">
      <dgm:prSet presAssocID="{A971D356-286D-457D-A9D8-BB13A939D96B}" presName="horz1" presStyleCnt="0"/>
      <dgm:spPr/>
    </dgm:pt>
    <dgm:pt modelId="{AF75F153-582C-4CF3-90AA-5602E0B22004}" type="pres">
      <dgm:prSet presAssocID="{A971D356-286D-457D-A9D8-BB13A939D96B}" presName="tx1" presStyleLbl="revTx" presStyleIdx="2" presStyleCnt="5"/>
      <dgm:spPr/>
    </dgm:pt>
    <dgm:pt modelId="{C94DE841-58A5-4155-90FC-B07A89CE8CFD}" type="pres">
      <dgm:prSet presAssocID="{A971D356-286D-457D-A9D8-BB13A939D96B}" presName="vert1" presStyleCnt="0"/>
      <dgm:spPr/>
    </dgm:pt>
    <dgm:pt modelId="{9A2AAD0E-75B7-4D64-86F7-8F8B52E2AF21}" type="pres">
      <dgm:prSet presAssocID="{B4C93AA3-DD5F-4A08-AAE8-A149BACDA725}" presName="thickLine" presStyleLbl="alignNode1" presStyleIdx="3" presStyleCnt="5"/>
      <dgm:spPr/>
    </dgm:pt>
    <dgm:pt modelId="{52036BF3-A997-40C4-A8BE-AFEC2C309E24}" type="pres">
      <dgm:prSet presAssocID="{B4C93AA3-DD5F-4A08-AAE8-A149BACDA725}" presName="horz1" presStyleCnt="0"/>
      <dgm:spPr/>
    </dgm:pt>
    <dgm:pt modelId="{F76A4A3A-19C8-455A-81DF-F0777B15F91F}" type="pres">
      <dgm:prSet presAssocID="{B4C93AA3-DD5F-4A08-AAE8-A149BACDA725}" presName="tx1" presStyleLbl="revTx" presStyleIdx="3" presStyleCnt="5"/>
      <dgm:spPr/>
    </dgm:pt>
    <dgm:pt modelId="{FD64165B-3518-4F6C-9E5C-0B79DD6265C6}" type="pres">
      <dgm:prSet presAssocID="{B4C93AA3-DD5F-4A08-AAE8-A149BACDA725}" presName="vert1" presStyleCnt="0"/>
      <dgm:spPr/>
    </dgm:pt>
    <dgm:pt modelId="{6648C564-ACE7-4139-B4EC-4EF9914F858D}" type="pres">
      <dgm:prSet presAssocID="{B010D94F-3C92-4D38-B580-764DFAB24C66}" presName="thickLine" presStyleLbl="alignNode1" presStyleIdx="4" presStyleCnt="5"/>
      <dgm:spPr/>
    </dgm:pt>
    <dgm:pt modelId="{C7B919C4-2890-4906-A508-C9D95CC7A8D3}" type="pres">
      <dgm:prSet presAssocID="{B010D94F-3C92-4D38-B580-764DFAB24C66}" presName="horz1" presStyleCnt="0"/>
      <dgm:spPr/>
    </dgm:pt>
    <dgm:pt modelId="{DE5437A3-0A44-4122-9164-858BC345834A}" type="pres">
      <dgm:prSet presAssocID="{B010D94F-3C92-4D38-B580-764DFAB24C66}" presName="tx1" presStyleLbl="revTx" presStyleIdx="4" presStyleCnt="5"/>
      <dgm:spPr/>
    </dgm:pt>
    <dgm:pt modelId="{FCED5EE2-6476-495B-AE1D-21917E6792CD}" type="pres">
      <dgm:prSet presAssocID="{B010D94F-3C92-4D38-B580-764DFAB24C66}" presName="vert1" presStyleCnt="0"/>
      <dgm:spPr/>
    </dgm:pt>
  </dgm:ptLst>
  <dgm:cxnLst>
    <dgm:cxn modelId="{384ACC07-4079-4C53-84D2-5B4786EABFCB}" srcId="{EB31A0D2-E376-4593-85D4-049D2FBA6BE5}" destId="{B010D94F-3C92-4D38-B580-764DFAB24C66}" srcOrd="4" destOrd="0" parTransId="{674A1DE7-9A22-43BC-9BD8-BF5295DAF8C6}" sibTransId="{72E047A5-B996-4B37-9939-89B8682D642A}"/>
    <dgm:cxn modelId="{06D43925-BAC9-48DD-A49F-1109C61B1F63}" type="presOf" srcId="{A971D356-286D-457D-A9D8-BB13A939D96B}" destId="{AF75F153-582C-4CF3-90AA-5602E0B22004}" srcOrd="0" destOrd="0" presId="urn:microsoft.com/office/officeart/2008/layout/LinedList"/>
    <dgm:cxn modelId="{5E4C223F-1969-48CE-8165-23A74381E7D7}" srcId="{EB31A0D2-E376-4593-85D4-049D2FBA6BE5}" destId="{A971D356-286D-457D-A9D8-BB13A939D96B}" srcOrd="2" destOrd="0" parTransId="{568141A4-6F28-4826-9E06-FD003A31DA19}" sibTransId="{B03EBF42-C274-4565-8462-D86A15CB7CFC}"/>
    <dgm:cxn modelId="{75BEDC3F-FC23-42EC-8DCA-53DD27C86A2A}" srcId="{EB31A0D2-E376-4593-85D4-049D2FBA6BE5}" destId="{95FB6A58-3DF3-474A-86FD-89F704669BBC}" srcOrd="0" destOrd="0" parTransId="{BC42F43C-3876-47E7-A090-846ABFC7F719}" sibTransId="{45C4374B-655F-4B16-A51D-D1E238F9FFCE}"/>
    <dgm:cxn modelId="{38124968-F91C-4689-8ABE-860A9DCDAB2D}" type="presOf" srcId="{95FB6A58-3DF3-474A-86FD-89F704669BBC}" destId="{2644C918-675F-4CFE-9A60-9389A27078AF}" srcOrd="0" destOrd="0" presId="urn:microsoft.com/office/officeart/2008/layout/LinedList"/>
    <dgm:cxn modelId="{A553AC49-5955-4475-A721-8FEF761A1DB7}" type="presOf" srcId="{B4C93AA3-DD5F-4A08-AAE8-A149BACDA725}" destId="{F76A4A3A-19C8-455A-81DF-F0777B15F91F}" srcOrd="0" destOrd="0" presId="urn:microsoft.com/office/officeart/2008/layout/LinedList"/>
    <dgm:cxn modelId="{8220986D-0518-4869-B6AA-0D258DA3D628}" srcId="{EB31A0D2-E376-4593-85D4-049D2FBA6BE5}" destId="{B4C93AA3-DD5F-4A08-AAE8-A149BACDA725}" srcOrd="3" destOrd="0" parTransId="{66BC4671-723E-4265-8378-48EAD00BC425}" sibTransId="{6E49F43C-A720-4331-AF28-95A9CFE9307A}"/>
    <dgm:cxn modelId="{4FFDBEA3-9D4E-49CE-BE8B-55E7DD8E0268}" type="presOf" srcId="{B010D94F-3C92-4D38-B580-764DFAB24C66}" destId="{DE5437A3-0A44-4122-9164-858BC345834A}" srcOrd="0" destOrd="0" presId="urn:microsoft.com/office/officeart/2008/layout/LinedList"/>
    <dgm:cxn modelId="{14A9B8B8-FE73-47A2-83F4-BDB4CF6EB602}" srcId="{EB31A0D2-E376-4593-85D4-049D2FBA6BE5}" destId="{FA79CEE7-61E5-46E6-ABA9-D31039EECC8C}" srcOrd="1" destOrd="0" parTransId="{31939A79-0D02-4672-B532-7D8460A9C680}" sibTransId="{3FCBFBF4-853C-4D0C-BD38-05C7C310B04A}"/>
    <dgm:cxn modelId="{EB8727C7-9967-4612-9D5C-59A0D56E0618}" type="presOf" srcId="{EB31A0D2-E376-4593-85D4-049D2FBA6BE5}" destId="{9C511C7C-4E21-4284-AE9E-0EA995C16E10}" srcOrd="0" destOrd="0" presId="urn:microsoft.com/office/officeart/2008/layout/LinedList"/>
    <dgm:cxn modelId="{774046D0-B7D6-48BE-8268-E55740D42602}" type="presOf" srcId="{FA79CEE7-61E5-46E6-ABA9-D31039EECC8C}" destId="{780B4B4F-FE07-420C-8D50-48ECB3F26DED}" srcOrd="0" destOrd="0" presId="urn:microsoft.com/office/officeart/2008/layout/LinedList"/>
    <dgm:cxn modelId="{91524029-8CF4-4B6C-9F43-76881D9201CD}" type="presParOf" srcId="{9C511C7C-4E21-4284-AE9E-0EA995C16E10}" destId="{FAA4752E-EA07-42F3-AF26-B08D536CF9EE}" srcOrd="0" destOrd="0" presId="urn:microsoft.com/office/officeart/2008/layout/LinedList"/>
    <dgm:cxn modelId="{5914B3B7-CB40-44FE-8FA7-0FB91986BAAC}" type="presParOf" srcId="{9C511C7C-4E21-4284-AE9E-0EA995C16E10}" destId="{49632826-DE0E-4CA4-9E1F-08815D9D67A5}" srcOrd="1" destOrd="0" presId="urn:microsoft.com/office/officeart/2008/layout/LinedList"/>
    <dgm:cxn modelId="{90268826-B773-4111-9EAC-7FB16317CDA9}" type="presParOf" srcId="{49632826-DE0E-4CA4-9E1F-08815D9D67A5}" destId="{2644C918-675F-4CFE-9A60-9389A27078AF}" srcOrd="0" destOrd="0" presId="urn:microsoft.com/office/officeart/2008/layout/LinedList"/>
    <dgm:cxn modelId="{BF217B8A-7018-4131-B80D-C0DC3D99E411}" type="presParOf" srcId="{49632826-DE0E-4CA4-9E1F-08815D9D67A5}" destId="{02586DEF-3535-4E5E-AE8B-843E5C6EA0F7}" srcOrd="1" destOrd="0" presId="urn:microsoft.com/office/officeart/2008/layout/LinedList"/>
    <dgm:cxn modelId="{DEEE938B-DB0E-4F13-B56F-2350B2BD891A}" type="presParOf" srcId="{9C511C7C-4E21-4284-AE9E-0EA995C16E10}" destId="{0D100097-816B-4E61-BBE3-09979F27231F}" srcOrd="2" destOrd="0" presId="urn:microsoft.com/office/officeart/2008/layout/LinedList"/>
    <dgm:cxn modelId="{92F08CCE-D988-43BE-BF63-BCD5D05B111C}" type="presParOf" srcId="{9C511C7C-4E21-4284-AE9E-0EA995C16E10}" destId="{092FC5DF-C5A2-4B02-86B0-15FBBDDBDB21}" srcOrd="3" destOrd="0" presId="urn:microsoft.com/office/officeart/2008/layout/LinedList"/>
    <dgm:cxn modelId="{E28F4D84-454D-440A-BD5A-A6A3D6933A8A}" type="presParOf" srcId="{092FC5DF-C5A2-4B02-86B0-15FBBDDBDB21}" destId="{780B4B4F-FE07-420C-8D50-48ECB3F26DED}" srcOrd="0" destOrd="0" presId="urn:microsoft.com/office/officeart/2008/layout/LinedList"/>
    <dgm:cxn modelId="{F409BA7A-EB79-4DDE-B7A8-B3D6616A179E}" type="presParOf" srcId="{092FC5DF-C5A2-4B02-86B0-15FBBDDBDB21}" destId="{08F8B76C-C752-42E6-B5C8-CC80414B2199}" srcOrd="1" destOrd="0" presId="urn:microsoft.com/office/officeart/2008/layout/LinedList"/>
    <dgm:cxn modelId="{716E65FB-4C66-4261-BB9A-32BFEA3B8A66}" type="presParOf" srcId="{9C511C7C-4E21-4284-AE9E-0EA995C16E10}" destId="{27987B0E-07DF-4734-9154-53051ECD49B1}" srcOrd="4" destOrd="0" presId="urn:microsoft.com/office/officeart/2008/layout/LinedList"/>
    <dgm:cxn modelId="{2B62325E-0FFD-47F9-AD05-B1194C84148A}" type="presParOf" srcId="{9C511C7C-4E21-4284-AE9E-0EA995C16E10}" destId="{39ABAC01-1659-41BD-88D4-19800EFD7F87}" srcOrd="5" destOrd="0" presId="urn:microsoft.com/office/officeart/2008/layout/LinedList"/>
    <dgm:cxn modelId="{FB13E184-EA56-4420-9619-FA37777A31BC}" type="presParOf" srcId="{39ABAC01-1659-41BD-88D4-19800EFD7F87}" destId="{AF75F153-582C-4CF3-90AA-5602E0B22004}" srcOrd="0" destOrd="0" presId="urn:microsoft.com/office/officeart/2008/layout/LinedList"/>
    <dgm:cxn modelId="{1183F320-8A04-4597-833E-13CA2AD47EBE}" type="presParOf" srcId="{39ABAC01-1659-41BD-88D4-19800EFD7F87}" destId="{C94DE841-58A5-4155-90FC-B07A89CE8CFD}" srcOrd="1" destOrd="0" presId="urn:microsoft.com/office/officeart/2008/layout/LinedList"/>
    <dgm:cxn modelId="{D5C8B124-C451-4F47-96B9-44B43F5C26A4}" type="presParOf" srcId="{9C511C7C-4E21-4284-AE9E-0EA995C16E10}" destId="{9A2AAD0E-75B7-4D64-86F7-8F8B52E2AF21}" srcOrd="6" destOrd="0" presId="urn:microsoft.com/office/officeart/2008/layout/LinedList"/>
    <dgm:cxn modelId="{71C7BAED-09D6-4316-AC97-1139C2A00809}" type="presParOf" srcId="{9C511C7C-4E21-4284-AE9E-0EA995C16E10}" destId="{52036BF3-A997-40C4-A8BE-AFEC2C309E24}" srcOrd="7" destOrd="0" presId="urn:microsoft.com/office/officeart/2008/layout/LinedList"/>
    <dgm:cxn modelId="{B1CFDCEC-3304-4F6F-B4DD-F2A80F6544A7}" type="presParOf" srcId="{52036BF3-A997-40C4-A8BE-AFEC2C309E24}" destId="{F76A4A3A-19C8-455A-81DF-F0777B15F91F}" srcOrd="0" destOrd="0" presId="urn:microsoft.com/office/officeart/2008/layout/LinedList"/>
    <dgm:cxn modelId="{0E81F24B-0E3C-4163-888F-56FAAB3ED60C}" type="presParOf" srcId="{52036BF3-A997-40C4-A8BE-AFEC2C309E24}" destId="{FD64165B-3518-4F6C-9E5C-0B79DD6265C6}" srcOrd="1" destOrd="0" presId="urn:microsoft.com/office/officeart/2008/layout/LinedList"/>
    <dgm:cxn modelId="{F20955FF-3FF5-4F61-BBE1-23DCDA1DD41B}" type="presParOf" srcId="{9C511C7C-4E21-4284-AE9E-0EA995C16E10}" destId="{6648C564-ACE7-4139-B4EC-4EF9914F858D}" srcOrd="8" destOrd="0" presId="urn:microsoft.com/office/officeart/2008/layout/LinedList"/>
    <dgm:cxn modelId="{A790BBF3-33A6-4AB8-8A2E-C0AA020D8F6D}" type="presParOf" srcId="{9C511C7C-4E21-4284-AE9E-0EA995C16E10}" destId="{C7B919C4-2890-4906-A508-C9D95CC7A8D3}" srcOrd="9" destOrd="0" presId="urn:microsoft.com/office/officeart/2008/layout/LinedList"/>
    <dgm:cxn modelId="{DC27C87E-F1B6-4F55-9EEC-5CA146594B34}" type="presParOf" srcId="{C7B919C4-2890-4906-A508-C9D95CC7A8D3}" destId="{DE5437A3-0A44-4122-9164-858BC345834A}" srcOrd="0" destOrd="0" presId="urn:microsoft.com/office/officeart/2008/layout/LinedList"/>
    <dgm:cxn modelId="{215FD410-6D7F-4347-95FD-58659EE2A571}" type="presParOf" srcId="{C7B919C4-2890-4906-A508-C9D95CC7A8D3}" destId="{FCED5EE2-6476-495B-AE1D-21917E6792C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2D846-CEBD-4979-A8A6-0D4CBFB5852A}">
      <dsp:nvSpPr>
        <dsp:cNvPr id="0" name=""/>
        <dsp:cNvSpPr/>
      </dsp:nvSpPr>
      <dsp:spPr>
        <a:xfrm>
          <a:off x="0" y="865947"/>
          <a:ext cx="3143249" cy="18859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/>
            <a:t>Tko je menadžer?</a:t>
          </a:r>
          <a:endParaRPr lang="en-US" sz="3900" kern="1200" dirty="0"/>
        </a:p>
      </dsp:txBody>
      <dsp:txXfrm>
        <a:off x="0" y="865947"/>
        <a:ext cx="3143249" cy="1885950"/>
      </dsp:txXfrm>
    </dsp:sp>
    <dsp:sp modelId="{BA62CF22-6DDB-4A29-AA39-60239B66AA63}">
      <dsp:nvSpPr>
        <dsp:cNvPr id="0" name=""/>
        <dsp:cNvSpPr/>
      </dsp:nvSpPr>
      <dsp:spPr>
        <a:xfrm>
          <a:off x="3457575" y="865947"/>
          <a:ext cx="3143249" cy="1885950"/>
        </a:xfrm>
        <a:prstGeom prst="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/>
            <a:t>Kakav bi trebao biti?</a:t>
          </a:r>
          <a:endParaRPr lang="en-US" sz="3900" kern="1200" dirty="0"/>
        </a:p>
      </dsp:txBody>
      <dsp:txXfrm>
        <a:off x="3457575" y="865947"/>
        <a:ext cx="3143249" cy="1885950"/>
      </dsp:txXfrm>
    </dsp:sp>
    <dsp:sp modelId="{487EA92E-615D-4EC7-9016-F0B5A4BBC431}">
      <dsp:nvSpPr>
        <dsp:cNvPr id="0" name=""/>
        <dsp:cNvSpPr/>
      </dsp:nvSpPr>
      <dsp:spPr>
        <a:xfrm>
          <a:off x="6915149" y="865947"/>
          <a:ext cx="3143249" cy="1885950"/>
        </a:xfrm>
        <a:prstGeom prst="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kern="1200" dirty="0"/>
            <a:t>Koja je njegova uloga?</a:t>
          </a:r>
          <a:endParaRPr lang="en-US" sz="3900" kern="1200" dirty="0"/>
        </a:p>
      </dsp:txBody>
      <dsp:txXfrm>
        <a:off x="6915149" y="865947"/>
        <a:ext cx="3143249" cy="1885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5FF3F-A778-4066-A2F8-96E23E473664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3EF937-7BCF-4239-9ABD-35B92A7DBCB2}">
      <dsp:nvSpPr>
        <dsp:cNvPr id="0" name=""/>
        <dsp:cNvSpPr/>
      </dsp:nvSpPr>
      <dsp:spPr>
        <a:xfrm>
          <a:off x="0" y="0"/>
          <a:ext cx="10058399" cy="1808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0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Menadžeri </a:t>
          </a:r>
          <a:r>
            <a:rPr lang="hr-HR" sz="2800" kern="1200" dirty="0"/>
            <a:t>vode organizaciju prema postavljenim ciljevima i zajedničkim vrijednostima.</a:t>
          </a:r>
          <a:endParaRPr lang="en-US" sz="2800" kern="1200" dirty="0"/>
        </a:p>
      </dsp:txBody>
      <dsp:txXfrm>
        <a:off x="0" y="0"/>
        <a:ext cx="10058399" cy="1808922"/>
      </dsp:txXfrm>
    </dsp:sp>
    <dsp:sp modelId="{108639DA-61C8-4B41-8AA6-AA86AE522DA7}">
      <dsp:nvSpPr>
        <dsp:cNvPr id="0" name=""/>
        <dsp:cNvSpPr/>
      </dsp:nvSpPr>
      <dsp:spPr>
        <a:xfrm>
          <a:off x="0" y="1808922"/>
          <a:ext cx="10058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21910-5001-49AA-AE91-483FF2C9ED1E}">
      <dsp:nvSpPr>
        <dsp:cNvPr id="0" name=""/>
        <dsp:cNvSpPr/>
      </dsp:nvSpPr>
      <dsp:spPr>
        <a:xfrm>
          <a:off x="0" y="1808922"/>
          <a:ext cx="10058399" cy="1808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b="0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Menadžement</a:t>
          </a:r>
          <a:r>
            <a:rPr lang="vi-VN" sz="2800" kern="1200" dirty="0"/>
            <a:t> </a:t>
          </a:r>
          <a:r>
            <a:rPr lang="hr-HR" sz="2800" kern="1200" dirty="0"/>
            <a:t>je proces u kojem se koordiniraju aktivnosti drugih ljudi pomoću kojih se ostvaruju zacrtani ciljevi organizacije uz efikasnu i efektivnu upotrebu svih raspoloživih resursa organizacije</a:t>
          </a:r>
          <a:r>
            <a:rPr lang="hr-HR" sz="2900" kern="1200" dirty="0"/>
            <a:t>.</a:t>
          </a:r>
          <a:endParaRPr lang="en-US" sz="2900" kern="1200" dirty="0"/>
        </a:p>
      </dsp:txBody>
      <dsp:txXfrm>
        <a:off x="0" y="1808922"/>
        <a:ext cx="10058399" cy="18089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5FF3F-A778-4066-A2F8-96E23E473664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3EF937-7BCF-4239-9ABD-35B92A7DBCB2}">
      <dsp:nvSpPr>
        <dsp:cNvPr id="0" name=""/>
        <dsp:cNvSpPr/>
      </dsp:nvSpPr>
      <dsp:spPr>
        <a:xfrm>
          <a:off x="0" y="0"/>
          <a:ext cx="10058399" cy="1808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0" kern="1200" dirty="0">
              <a:solidFill>
                <a:schemeClr val="accent2">
                  <a:lumMod val="60000"/>
                  <a:lumOff val="40000"/>
                </a:schemeClr>
              </a:solidFill>
            </a:rPr>
            <a:t>Odgovornost</a:t>
          </a:r>
          <a:r>
            <a:rPr lang="hr-HR" sz="2800" b="0" kern="1200" dirty="0">
              <a:solidFill>
                <a:srgbClr val="0070C0"/>
              </a:solidFill>
            </a:rPr>
            <a:t> </a:t>
          </a:r>
          <a:r>
            <a:rPr lang="hr-HR" sz="2800" b="0" kern="1200" dirty="0"/>
            <a:t>menadžera  je da pojedinci daju svoj maksimum u ostvarenju zadaća cijele skupine.</a:t>
          </a:r>
          <a:endParaRPr lang="en-US" sz="2800" b="0" kern="1200" dirty="0"/>
        </a:p>
      </dsp:txBody>
      <dsp:txXfrm>
        <a:off x="0" y="0"/>
        <a:ext cx="10058399" cy="1808922"/>
      </dsp:txXfrm>
    </dsp:sp>
    <dsp:sp modelId="{5D52A9CC-AB71-472D-82BD-8FC9BCF60C2E}">
      <dsp:nvSpPr>
        <dsp:cNvPr id="0" name=""/>
        <dsp:cNvSpPr/>
      </dsp:nvSpPr>
      <dsp:spPr>
        <a:xfrm>
          <a:off x="0" y="1808922"/>
          <a:ext cx="10058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7220C-D7BB-4488-A2BF-4A49EDED0E98}">
      <dsp:nvSpPr>
        <dsp:cNvPr id="0" name=""/>
        <dsp:cNvSpPr/>
      </dsp:nvSpPr>
      <dsp:spPr>
        <a:xfrm>
          <a:off x="0" y="1808922"/>
          <a:ext cx="10058399" cy="1808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0" kern="1200" dirty="0">
              <a:solidFill>
                <a:srgbClr val="9B2D1F">
                  <a:lumMod val="60000"/>
                  <a:lumOff val="40000"/>
                </a:srgbClr>
              </a:solidFill>
              <a:latin typeface="Rockwell" panose="02060603020205020403"/>
              <a:ea typeface="+mn-ea"/>
              <a:cs typeface="+mn-cs"/>
            </a:rPr>
            <a:t>Zadatak</a:t>
          </a:r>
          <a:r>
            <a:rPr lang="hr-HR" sz="2800" b="0" kern="1200" dirty="0">
              <a:solidFill>
                <a:srgbClr val="0070C0"/>
              </a:solidFill>
            </a:rPr>
            <a:t> </a:t>
          </a:r>
          <a:r>
            <a:rPr lang="hr-HR" sz="2800" b="0" kern="1200" dirty="0"/>
            <a:t>menadžera je osposobiti ljude da zajednički rade i njihove snage učiniti djelotvornima.</a:t>
          </a:r>
        </a:p>
      </dsp:txBody>
      <dsp:txXfrm>
        <a:off x="0" y="1808922"/>
        <a:ext cx="10058399" cy="18089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4EE7A-178B-4458-9FC9-39478A856D62}">
      <dsp:nvSpPr>
        <dsp:cNvPr id="0" name=""/>
        <dsp:cNvSpPr/>
      </dsp:nvSpPr>
      <dsp:spPr>
        <a:xfrm>
          <a:off x="0" y="2199"/>
          <a:ext cx="90899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FAEEF-B64E-4BC8-B341-19B7B78505F6}">
      <dsp:nvSpPr>
        <dsp:cNvPr id="0" name=""/>
        <dsp:cNvSpPr/>
      </dsp:nvSpPr>
      <dsp:spPr>
        <a:xfrm>
          <a:off x="0" y="2199"/>
          <a:ext cx="9089923" cy="149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b="1" i="1" kern="1200" dirty="0"/>
            <a:t>Upravljanje i rukovođenje nije isto!!!</a:t>
          </a:r>
          <a:endParaRPr lang="en-US" sz="3200" kern="1200" dirty="0"/>
        </a:p>
      </dsp:txBody>
      <dsp:txXfrm>
        <a:off x="0" y="2199"/>
        <a:ext cx="9089923" cy="1499814"/>
      </dsp:txXfrm>
    </dsp:sp>
    <dsp:sp modelId="{2919F87C-1BE1-40E4-8BB1-142091992B41}">
      <dsp:nvSpPr>
        <dsp:cNvPr id="0" name=""/>
        <dsp:cNvSpPr/>
      </dsp:nvSpPr>
      <dsp:spPr>
        <a:xfrm>
          <a:off x="0" y="1502013"/>
          <a:ext cx="90899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8FC4D-8DFD-4710-935A-1467DD1323E2}">
      <dsp:nvSpPr>
        <dsp:cNvPr id="0" name=""/>
        <dsp:cNvSpPr/>
      </dsp:nvSpPr>
      <dsp:spPr>
        <a:xfrm>
          <a:off x="0" y="1502013"/>
          <a:ext cx="9089923" cy="149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b="1" i="1" kern="1200" dirty="0"/>
            <a:t>Upravljanje je vlasnička funkcija.</a:t>
          </a:r>
          <a:endParaRPr lang="en-US" sz="3200" kern="1200" dirty="0"/>
        </a:p>
      </dsp:txBody>
      <dsp:txXfrm>
        <a:off x="0" y="1502013"/>
        <a:ext cx="9089923" cy="1499814"/>
      </dsp:txXfrm>
    </dsp:sp>
    <dsp:sp modelId="{CDA7239E-EE10-4C8A-BBE5-36C818B4F8DD}">
      <dsp:nvSpPr>
        <dsp:cNvPr id="0" name=""/>
        <dsp:cNvSpPr/>
      </dsp:nvSpPr>
      <dsp:spPr>
        <a:xfrm>
          <a:off x="0" y="3001827"/>
          <a:ext cx="90899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2C083-5ED1-48B4-9471-66AE081DBC56}">
      <dsp:nvSpPr>
        <dsp:cNvPr id="0" name=""/>
        <dsp:cNvSpPr/>
      </dsp:nvSpPr>
      <dsp:spPr>
        <a:xfrm>
          <a:off x="0" y="3001827"/>
          <a:ext cx="9089923" cy="149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b="1" i="1" kern="1200" dirty="0"/>
            <a:t>Rukovođenje je izvršna funkcija.</a:t>
          </a:r>
          <a:endParaRPr lang="en-US" sz="3200" kern="1200" dirty="0"/>
        </a:p>
      </dsp:txBody>
      <dsp:txXfrm>
        <a:off x="0" y="3001827"/>
        <a:ext cx="9089923" cy="14998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4752E-EA07-42F3-AF26-B08D536CF9EE}">
      <dsp:nvSpPr>
        <dsp:cNvPr id="0" name=""/>
        <dsp:cNvSpPr/>
      </dsp:nvSpPr>
      <dsp:spPr>
        <a:xfrm>
          <a:off x="0" y="660"/>
          <a:ext cx="51419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4C918-675F-4CFE-9A60-9389A27078AF}">
      <dsp:nvSpPr>
        <dsp:cNvPr id="0" name=""/>
        <dsp:cNvSpPr/>
      </dsp:nvSpPr>
      <dsp:spPr>
        <a:xfrm>
          <a:off x="0" y="660"/>
          <a:ext cx="5141912" cy="1081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Upravljanje – vlasnička funkcija vezana uz fizičke i pravne osobe koje su uložile svoj kapital</a:t>
          </a:r>
          <a:endParaRPr lang="en-US" sz="2200" kern="1200"/>
        </a:p>
      </dsp:txBody>
      <dsp:txXfrm>
        <a:off x="0" y="660"/>
        <a:ext cx="5141912" cy="1081140"/>
      </dsp:txXfrm>
    </dsp:sp>
    <dsp:sp modelId="{0D100097-816B-4E61-BBE3-09979F27231F}">
      <dsp:nvSpPr>
        <dsp:cNvPr id="0" name=""/>
        <dsp:cNvSpPr/>
      </dsp:nvSpPr>
      <dsp:spPr>
        <a:xfrm>
          <a:off x="0" y="1081801"/>
          <a:ext cx="51419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B4B4F-FE07-420C-8D50-48ECB3F26DED}">
      <dsp:nvSpPr>
        <dsp:cNvPr id="0" name=""/>
        <dsp:cNvSpPr/>
      </dsp:nvSpPr>
      <dsp:spPr>
        <a:xfrm>
          <a:off x="0" y="1081801"/>
          <a:ext cx="5141912" cy="1081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Funkcija upravljanja – pripada vlasniku koji provodi aktivnosti radi ostvarenja dobiti</a:t>
          </a:r>
          <a:endParaRPr lang="en-US" sz="2200" kern="1200"/>
        </a:p>
      </dsp:txBody>
      <dsp:txXfrm>
        <a:off x="0" y="1081801"/>
        <a:ext cx="5141912" cy="1081140"/>
      </dsp:txXfrm>
    </dsp:sp>
    <dsp:sp modelId="{27987B0E-07DF-4734-9154-53051ECD49B1}">
      <dsp:nvSpPr>
        <dsp:cNvPr id="0" name=""/>
        <dsp:cNvSpPr/>
      </dsp:nvSpPr>
      <dsp:spPr>
        <a:xfrm>
          <a:off x="0" y="2162942"/>
          <a:ext cx="51419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5F153-582C-4CF3-90AA-5602E0B22004}">
      <dsp:nvSpPr>
        <dsp:cNvPr id="0" name=""/>
        <dsp:cNvSpPr/>
      </dsp:nvSpPr>
      <dsp:spPr>
        <a:xfrm>
          <a:off x="0" y="2162942"/>
          <a:ext cx="5141912" cy="1081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Društva kapitala – rizik snosi do visine  uloženog kapitala</a:t>
          </a:r>
          <a:endParaRPr lang="en-US" sz="2200" kern="1200"/>
        </a:p>
      </dsp:txBody>
      <dsp:txXfrm>
        <a:off x="0" y="2162942"/>
        <a:ext cx="5141912" cy="1081140"/>
      </dsp:txXfrm>
    </dsp:sp>
    <dsp:sp modelId="{9A2AAD0E-75B7-4D64-86F7-8F8B52E2AF21}">
      <dsp:nvSpPr>
        <dsp:cNvPr id="0" name=""/>
        <dsp:cNvSpPr/>
      </dsp:nvSpPr>
      <dsp:spPr>
        <a:xfrm>
          <a:off x="0" y="3244082"/>
          <a:ext cx="51419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A4A3A-19C8-455A-81DF-F0777B15F91F}">
      <dsp:nvSpPr>
        <dsp:cNvPr id="0" name=""/>
        <dsp:cNvSpPr/>
      </dsp:nvSpPr>
      <dsp:spPr>
        <a:xfrm>
          <a:off x="0" y="3244082"/>
          <a:ext cx="5141912" cy="1081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Društva osoba – rizik snose i svojom osobnom imovinom</a:t>
          </a:r>
          <a:endParaRPr lang="en-US" sz="2200" kern="1200"/>
        </a:p>
      </dsp:txBody>
      <dsp:txXfrm>
        <a:off x="0" y="3244082"/>
        <a:ext cx="5141912" cy="1081140"/>
      </dsp:txXfrm>
    </dsp:sp>
    <dsp:sp modelId="{6648C564-ACE7-4139-B4EC-4EF9914F858D}">
      <dsp:nvSpPr>
        <dsp:cNvPr id="0" name=""/>
        <dsp:cNvSpPr/>
      </dsp:nvSpPr>
      <dsp:spPr>
        <a:xfrm>
          <a:off x="0" y="4325223"/>
          <a:ext cx="51419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437A3-0A44-4122-9164-858BC345834A}">
      <dsp:nvSpPr>
        <dsp:cNvPr id="0" name=""/>
        <dsp:cNvSpPr/>
      </dsp:nvSpPr>
      <dsp:spPr>
        <a:xfrm>
          <a:off x="0" y="4325223"/>
          <a:ext cx="5141912" cy="1081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Rukovođenje je izvršna funkcija upravljanja koju obavljaju menadžeri</a:t>
          </a:r>
          <a:endParaRPr lang="en-US" sz="2200" kern="1200"/>
        </a:p>
      </dsp:txBody>
      <dsp:txXfrm>
        <a:off x="0" y="4325223"/>
        <a:ext cx="5141912" cy="1081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064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112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4355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104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084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844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2911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503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8368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786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858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microsoft.com/office/2007/relationships/hdphoto" Target="../media/hdphoto3.wdp"/><Relationship Id="rId7" Type="http://schemas.openxmlformats.org/officeDocument/2006/relationships/diagramLayout" Target="../diagrams/layout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microsoft.com/office/2007/relationships/hdphoto" Target="../media/hdphoto2.wdp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835D26-D435-934D-FC85-34C51EA9B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0915" y="1601430"/>
            <a:ext cx="10396534" cy="2738530"/>
          </a:xfrm>
        </p:spPr>
        <p:txBody>
          <a:bodyPr anchor="t">
            <a:noAutofit/>
          </a:bodyPr>
          <a:lstStyle/>
          <a:p>
            <a:r>
              <a:rPr lang="hr-HR" sz="4800" dirty="0"/>
              <a:t>5.UPRAVLJANJE PODUZETNIČKIM POTHVATOM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A14D9E4-0A9C-A6C0-BDDD-671A976103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853" y="2856760"/>
            <a:ext cx="6076336" cy="1313588"/>
          </a:xfrm>
        </p:spPr>
        <p:txBody>
          <a:bodyPr>
            <a:normAutofit/>
          </a:bodyPr>
          <a:lstStyle/>
          <a:p>
            <a:r>
              <a:rPr lang="hr-HR" sz="4400" dirty="0"/>
              <a:t>POJAM UPRAVLJANJA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88795B3C-BBFC-2DBE-242B-54D7BC4C340A}"/>
              </a:ext>
            </a:extLst>
          </p:cNvPr>
          <p:cNvSpPr txBox="1"/>
          <p:nvPr/>
        </p:nvSpPr>
        <p:spPr>
          <a:xfrm>
            <a:off x="7954297" y="5739710"/>
            <a:ext cx="369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81385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C6E4F0-9468-9F4B-3D4C-2A492B22C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hr-HR" sz="4800" dirty="0"/>
              <a:t>Razmislimo…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226C1A1-677F-A72E-3639-11E0712416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022801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3159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999361DE-4B17-3AAE-E5B5-D094D1531D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09129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4767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25252D-E2C5-F92D-764F-E30833C7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BE9A73-32DA-BB28-7F49-5C8EEB4A9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E16E5A06-5E74-7174-0647-66DF354284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011753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9550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Rezervirano mjesto sadržaja 2">
            <a:extLst>
              <a:ext uri="{FF2B5EF4-FFF2-40B4-BE49-F238E27FC236}">
                <a16:creationId xmlns:a16="http://schemas.microsoft.com/office/drawing/2014/main" id="{D500B70A-DED2-6431-E1F7-35D5A484F2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416217"/>
              </p:ext>
            </p:extLst>
          </p:nvPr>
        </p:nvGraphicFramePr>
        <p:xfrm>
          <a:off x="1120877" y="1622323"/>
          <a:ext cx="9089923" cy="4503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392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03444-531F-1B8B-5CAF-869EFC491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356E90-1EC2-51E4-34DF-8CBCC04F2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877" y="1622323"/>
            <a:ext cx="9089923" cy="4503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b="1" dirty="0"/>
              <a:t>Poslovne funkcije dijelimo na:</a:t>
            </a:r>
          </a:p>
          <a:p>
            <a:pPr>
              <a:buFontTx/>
              <a:buChar char="-"/>
            </a:pPr>
            <a:r>
              <a:rPr lang="hr-HR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osnovne </a:t>
            </a:r>
          </a:p>
          <a:p>
            <a:pPr marL="0" indent="0">
              <a:buNone/>
            </a:pPr>
            <a:r>
              <a:rPr lang="hr-HR" dirty="0"/>
              <a:t>(vlasničko upravljanje i menadžersko rukovođenje)</a:t>
            </a:r>
          </a:p>
          <a:p>
            <a:pPr>
              <a:buFontTx/>
              <a:buChar char="-"/>
            </a:pPr>
            <a:r>
              <a:rPr lang="hr-HR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izvršne</a:t>
            </a:r>
          </a:p>
          <a:p>
            <a:pPr marL="0" indent="0">
              <a:buNone/>
            </a:pPr>
            <a:r>
              <a:rPr lang="hr-HR" dirty="0"/>
              <a:t>(istraživanje i studija proizvoda, razvoj, nabava, proizvodnja, marketing, financije, računovodstvo, upravljanje ljudskim potencijalima)</a:t>
            </a:r>
          </a:p>
        </p:txBody>
      </p:sp>
    </p:spTree>
    <p:extLst>
      <p:ext uri="{BB962C8B-B14F-4D97-AF65-F5344CB8AC3E}">
        <p14:creationId xmlns:p14="http://schemas.microsoft.com/office/powerpoint/2010/main" val="3894561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7BF3697-4E4F-1375-5B55-FC93FCD5D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hr-HR" sz="4800" dirty="0"/>
              <a:t>Proučimo i zapišimo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84431C-0C5B-27C9-4D7E-030F9793F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hr-HR" sz="2400" dirty="0"/>
              <a:t>Pronađi i zapiši što je upravljanje i funkcija upravljanja</a:t>
            </a:r>
          </a:p>
          <a:p>
            <a:r>
              <a:rPr lang="hr-HR" sz="2400" dirty="0"/>
              <a:t>Prouči razliku kod upravljanja u društvima kapitala i društvima osoba</a:t>
            </a:r>
          </a:p>
          <a:p>
            <a:r>
              <a:rPr lang="hr-HR" sz="2400" dirty="0"/>
              <a:t>Pronađi i zapiši što je rukovođenje</a:t>
            </a:r>
          </a:p>
          <a:p>
            <a:r>
              <a:rPr lang="hr-HR" sz="2400" dirty="0"/>
              <a:t>Kratko razmisli bi li se odvažio biti poduzetnikom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308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F56E64-7736-BE45-DBA4-1A38981EB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3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BB02DCE-4224-F837-E484-CD014233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3000">
                <a:solidFill>
                  <a:srgbClr val="FFFFFF"/>
                </a:solidFill>
              </a:rPr>
              <a:t>Proučimo i zapišimo - RJEŠENJA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29" name="Rezervirano mjesto sadržaja 2">
            <a:extLst>
              <a:ext uri="{FF2B5EF4-FFF2-40B4-BE49-F238E27FC236}">
                <a16:creationId xmlns:a16="http://schemas.microsoft.com/office/drawing/2014/main" id="{99E476DD-D461-4471-9977-6E2BEC4D56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7536610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3849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565580" y="98649"/>
            <a:ext cx="4920019" cy="202155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chemeClr val="tx1"/>
                </a:solidFill>
              </a:rPr>
              <a:t>Zaključak </a:t>
            </a:r>
          </a:p>
        </p:txBody>
      </p:sp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http://gms.ba/upload/post_images/main/51Uj0J5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6" r="15012" b="-1"/>
          <a:stretch>
            <a:fillRect/>
          </a:stretch>
        </p:blipFill>
        <p:spPr bwMode="auto"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550924" y="2120202"/>
            <a:ext cx="4920019" cy="40519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400" dirty="0"/>
              <a:t>Utječu li vođe na uspjeh organizacije?</a:t>
            </a:r>
          </a:p>
          <a:p>
            <a:pPr marL="0" indent="0">
              <a:buNone/>
            </a:pPr>
            <a:endParaRPr lang="hr-HR" sz="2400" dirty="0"/>
          </a:p>
          <a:p>
            <a:r>
              <a:rPr lang="hr-HR" sz="2400" dirty="0"/>
              <a:t>Utječu!</a:t>
            </a:r>
          </a:p>
          <a:p>
            <a:r>
              <a:rPr lang="hr-HR" sz="2400" dirty="0"/>
              <a:t>Učinkoviti vođe predviđaju promjene, odlučno iskorištavaju prilike, motiviraju svoje sljedbenike na viši stupanj proizvodnosti, ispravljaju slabosti i vode organizaciju prema njezinim ciljevima.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51337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4030E1-A427-FC09-FEBD-B83762CF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930" y="2313432"/>
            <a:ext cx="5144139" cy="1609344"/>
          </a:xfrm>
        </p:spPr>
        <p:txBody>
          <a:bodyPr/>
          <a:lstStyle/>
          <a:p>
            <a:r>
              <a:rPr lang="hr-HR" cap="none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3495438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Slog od drvet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og od drvet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og od drvet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Slog od drveta</Template>
  <TotalTime>88</TotalTime>
  <Words>281</Words>
  <Application>Microsoft Office PowerPoint</Application>
  <PresentationFormat>Široki zaslon</PresentationFormat>
  <Paragraphs>36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6" baseType="lpstr">
      <vt:lpstr>Calibri</vt:lpstr>
      <vt:lpstr>Rockwell</vt:lpstr>
      <vt:lpstr>Rockwell Condensed</vt:lpstr>
      <vt:lpstr>Rockwell Extra Bold</vt:lpstr>
      <vt:lpstr>Wingdings</vt:lpstr>
      <vt:lpstr>Slog od drveta</vt:lpstr>
      <vt:lpstr>5.UPRAVLJANJE PODUZETNIČKIM POTHVATOM</vt:lpstr>
      <vt:lpstr>Razmislimo…</vt:lpstr>
      <vt:lpstr>PowerPoint prezentacija</vt:lpstr>
      <vt:lpstr>PowerPoint prezentacija</vt:lpstr>
      <vt:lpstr>PowerPoint prezentacija</vt:lpstr>
      <vt:lpstr>PowerPoint prezentacija</vt:lpstr>
      <vt:lpstr>Proučimo i zapišimo</vt:lpstr>
      <vt:lpstr>Proučimo i zapišimo - RJEŠENJA</vt:lpstr>
      <vt:lpstr>Zaključak </vt:lpstr>
      <vt:lpstr>Hvala na pozornosti!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8</cp:revision>
  <dcterms:created xsi:type="dcterms:W3CDTF">2026-03-10T15:20:21Z</dcterms:created>
  <dcterms:modified xsi:type="dcterms:W3CDTF">2026-06-10T15:52:10Z</dcterms:modified>
</cp:coreProperties>
</file>